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59"/>
  </p:notesMasterIdLst>
  <p:handoutMasterIdLst>
    <p:handoutMasterId r:id="rId60"/>
  </p:handoutMasterIdLst>
  <p:sldIdLst>
    <p:sldId id="391" r:id="rId5"/>
    <p:sldId id="393" r:id="rId6"/>
    <p:sldId id="348" r:id="rId7"/>
    <p:sldId id="3924" r:id="rId8"/>
    <p:sldId id="392" r:id="rId9"/>
    <p:sldId id="394" r:id="rId10"/>
    <p:sldId id="395" r:id="rId11"/>
    <p:sldId id="396" r:id="rId12"/>
    <p:sldId id="397" r:id="rId13"/>
    <p:sldId id="365" r:id="rId14"/>
    <p:sldId id="366" r:id="rId15"/>
    <p:sldId id="367" r:id="rId16"/>
    <p:sldId id="340" r:id="rId17"/>
    <p:sldId id="345" r:id="rId18"/>
    <p:sldId id="342" r:id="rId19"/>
    <p:sldId id="390" r:id="rId20"/>
    <p:sldId id="343" r:id="rId21"/>
    <p:sldId id="3921" r:id="rId22"/>
    <p:sldId id="3917" r:id="rId23"/>
    <p:sldId id="317" r:id="rId24"/>
    <p:sldId id="3931" r:id="rId25"/>
    <p:sldId id="339" r:id="rId26"/>
    <p:sldId id="3928" r:id="rId27"/>
    <p:sldId id="368" r:id="rId28"/>
    <p:sldId id="369" r:id="rId29"/>
    <p:sldId id="370" r:id="rId30"/>
    <p:sldId id="371" r:id="rId31"/>
    <p:sldId id="383" r:id="rId32"/>
    <p:sldId id="372" r:id="rId33"/>
    <p:sldId id="344" r:id="rId34"/>
    <p:sldId id="3929" r:id="rId35"/>
    <p:sldId id="374" r:id="rId36"/>
    <p:sldId id="3930" r:id="rId37"/>
    <p:sldId id="375" r:id="rId38"/>
    <p:sldId id="376" r:id="rId39"/>
    <p:sldId id="377" r:id="rId40"/>
    <p:sldId id="384" r:id="rId41"/>
    <p:sldId id="347" r:id="rId42"/>
    <p:sldId id="313" r:id="rId43"/>
    <p:sldId id="314" r:id="rId44"/>
    <p:sldId id="315" r:id="rId45"/>
    <p:sldId id="385" r:id="rId46"/>
    <p:sldId id="387" r:id="rId47"/>
    <p:sldId id="316" r:id="rId48"/>
    <p:sldId id="386" r:id="rId49"/>
    <p:sldId id="3925" r:id="rId50"/>
    <p:sldId id="388" r:id="rId51"/>
    <p:sldId id="318" r:id="rId52"/>
    <p:sldId id="319" r:id="rId53"/>
    <p:sldId id="346" r:id="rId54"/>
    <p:sldId id="3926" r:id="rId55"/>
    <p:sldId id="378" r:id="rId56"/>
    <p:sldId id="3927" r:id="rId57"/>
    <p:sldId id="389"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111"/>
    <a:srgbClr val="ECAA1F"/>
    <a:srgbClr val="AEB1C1"/>
    <a:srgbClr val="FAE6C2"/>
    <a:srgbClr val="003767"/>
    <a:srgbClr val="415966"/>
    <a:srgbClr val="288EB2"/>
    <a:srgbClr val="4891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8E9948-56C7-5242-BCE4-B9B1535EA0C1}" v="403" dt="2021-04-26T23:33:04.9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42159" autoAdjust="0"/>
    <p:restoredTop sz="94660"/>
  </p:normalViewPr>
  <p:slideViewPr>
    <p:cSldViewPr snapToGrid="0">
      <p:cViewPr varScale="1">
        <p:scale>
          <a:sx n="67" d="100"/>
          <a:sy n="67" d="100"/>
        </p:scale>
        <p:origin x="184" y="2024"/>
      </p:cViewPr>
      <p:guideLst>
        <p:guide orient="horz" pos="2160"/>
        <p:guide pos="1128"/>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essler" userId="625c3661-9d64-47fa-b83c-4b49393bd161" providerId="ADAL" clId="{078E9948-56C7-5242-BCE4-B9B1535EA0C1}"/>
    <pc:docChg chg="custSel addSld delSld modSld sldOrd modMainMaster">
      <pc:chgData name="Chris Droessler" userId="625c3661-9d64-47fa-b83c-4b49393bd161" providerId="ADAL" clId="{078E9948-56C7-5242-BCE4-B9B1535EA0C1}" dt="2021-04-26T23:33:04.916" v="402" actId="2696"/>
      <pc:docMkLst>
        <pc:docMk/>
      </pc:docMkLst>
      <pc:sldChg chg="add">
        <pc:chgData name="Chris Droessler" userId="625c3661-9d64-47fa-b83c-4b49393bd161" providerId="ADAL" clId="{078E9948-56C7-5242-BCE4-B9B1535EA0C1}" dt="2021-04-23T12:47:16.746" v="95"/>
        <pc:sldMkLst>
          <pc:docMk/>
          <pc:sldMk cId="3171292991" sldId="313"/>
        </pc:sldMkLst>
      </pc:sldChg>
      <pc:sldChg chg="add">
        <pc:chgData name="Chris Droessler" userId="625c3661-9d64-47fa-b83c-4b49393bd161" providerId="ADAL" clId="{078E9948-56C7-5242-BCE4-B9B1535EA0C1}" dt="2021-04-23T12:47:16.746" v="95"/>
        <pc:sldMkLst>
          <pc:docMk/>
          <pc:sldMk cId="982787682" sldId="314"/>
        </pc:sldMkLst>
      </pc:sldChg>
      <pc:sldChg chg="add">
        <pc:chgData name="Chris Droessler" userId="625c3661-9d64-47fa-b83c-4b49393bd161" providerId="ADAL" clId="{078E9948-56C7-5242-BCE4-B9B1535EA0C1}" dt="2021-04-23T12:47:16.746" v="95"/>
        <pc:sldMkLst>
          <pc:docMk/>
          <pc:sldMk cId="2431699172" sldId="315"/>
        </pc:sldMkLst>
      </pc:sldChg>
      <pc:sldChg chg="add">
        <pc:chgData name="Chris Droessler" userId="625c3661-9d64-47fa-b83c-4b49393bd161" providerId="ADAL" clId="{078E9948-56C7-5242-BCE4-B9B1535EA0C1}" dt="2021-04-23T12:47:16.746" v="95"/>
        <pc:sldMkLst>
          <pc:docMk/>
          <pc:sldMk cId="2851095429" sldId="316"/>
        </pc:sldMkLst>
      </pc:sldChg>
      <pc:sldChg chg="addSp delSp modSp add">
        <pc:chgData name="Chris Droessler" userId="625c3661-9d64-47fa-b83c-4b49393bd161" providerId="ADAL" clId="{078E9948-56C7-5242-BCE4-B9B1535EA0C1}" dt="2021-04-23T13:44:45.115" v="317" actId="14100"/>
        <pc:sldMkLst>
          <pc:docMk/>
          <pc:sldMk cId="1451515249" sldId="317"/>
        </pc:sldMkLst>
        <pc:spChg chg="mod">
          <ac:chgData name="Chris Droessler" userId="625c3661-9d64-47fa-b83c-4b49393bd161" providerId="ADAL" clId="{078E9948-56C7-5242-BCE4-B9B1535EA0C1}" dt="2021-04-23T13:44:45.115" v="317" actId="14100"/>
          <ac:spMkLst>
            <pc:docMk/>
            <pc:sldMk cId="1451515249" sldId="317"/>
            <ac:spMk id="3" creationId="{3821D55A-8ED2-4B04-95A8-BB481DA7A319}"/>
          </ac:spMkLst>
        </pc:spChg>
        <pc:picChg chg="add">
          <ac:chgData name="Chris Droessler" userId="625c3661-9d64-47fa-b83c-4b49393bd161" providerId="ADAL" clId="{078E9948-56C7-5242-BCE4-B9B1535EA0C1}" dt="2021-04-23T13:43:11.064" v="295"/>
          <ac:picMkLst>
            <pc:docMk/>
            <pc:sldMk cId="1451515249" sldId="317"/>
            <ac:picMk id="5" creationId="{CF89B8C7-3CE7-424A-8BE1-27691E5A9BCA}"/>
          </ac:picMkLst>
        </pc:picChg>
        <pc:picChg chg="del">
          <ac:chgData name="Chris Droessler" userId="625c3661-9d64-47fa-b83c-4b49393bd161" providerId="ADAL" clId="{078E9948-56C7-5242-BCE4-B9B1535EA0C1}" dt="2021-04-23T13:43:13.487" v="296" actId="478"/>
          <ac:picMkLst>
            <pc:docMk/>
            <pc:sldMk cId="1451515249" sldId="317"/>
            <ac:picMk id="7" creationId="{B8996218-6FA4-487A-81B1-7E73121D6FC1}"/>
          </ac:picMkLst>
        </pc:picChg>
      </pc:sldChg>
      <pc:sldChg chg="add">
        <pc:chgData name="Chris Droessler" userId="625c3661-9d64-47fa-b83c-4b49393bd161" providerId="ADAL" clId="{078E9948-56C7-5242-BCE4-B9B1535EA0C1}" dt="2021-04-23T12:47:16.746" v="95"/>
        <pc:sldMkLst>
          <pc:docMk/>
          <pc:sldMk cId="2463016052" sldId="318"/>
        </pc:sldMkLst>
      </pc:sldChg>
      <pc:sldChg chg="add">
        <pc:chgData name="Chris Droessler" userId="625c3661-9d64-47fa-b83c-4b49393bd161" providerId="ADAL" clId="{078E9948-56C7-5242-BCE4-B9B1535EA0C1}" dt="2021-04-23T12:47:16.746" v="95"/>
        <pc:sldMkLst>
          <pc:docMk/>
          <pc:sldMk cId="2913940592" sldId="319"/>
        </pc:sldMkLst>
      </pc:sldChg>
      <pc:sldChg chg="modSp modTransition">
        <pc:chgData name="Chris Droessler" userId="625c3661-9d64-47fa-b83c-4b49393bd161" providerId="ADAL" clId="{078E9948-56C7-5242-BCE4-B9B1535EA0C1}" dt="2021-04-23T12:30:42.472" v="72" actId="1036"/>
        <pc:sldMkLst>
          <pc:docMk/>
          <pc:sldMk cId="2330681288" sldId="339"/>
        </pc:sldMkLst>
        <pc:spChg chg="mod">
          <ac:chgData name="Chris Droessler" userId="625c3661-9d64-47fa-b83c-4b49393bd161" providerId="ADAL" clId="{078E9948-56C7-5242-BCE4-B9B1535EA0C1}" dt="2021-04-23T12:30:33.624" v="57" actId="20577"/>
          <ac:spMkLst>
            <pc:docMk/>
            <pc:sldMk cId="2330681288" sldId="339"/>
            <ac:spMk id="2" creationId="{E0AAC517-0BBB-4874-805D-7848B1C40FEC}"/>
          </ac:spMkLst>
        </pc:spChg>
        <pc:picChg chg="mod">
          <ac:chgData name="Chris Droessler" userId="625c3661-9d64-47fa-b83c-4b49393bd161" providerId="ADAL" clId="{078E9948-56C7-5242-BCE4-B9B1535EA0C1}" dt="2021-04-23T12:30:42.472" v="72" actId="1036"/>
          <ac:picMkLst>
            <pc:docMk/>
            <pc:sldMk cId="2330681288" sldId="339"/>
            <ac:picMk id="7" creationId="{6554FC78-E631-414B-B0E5-A9C05969FC65}"/>
          </ac:picMkLst>
        </pc:picChg>
        <pc:picChg chg="mod">
          <ac:chgData name="Chris Droessler" userId="625c3661-9d64-47fa-b83c-4b49393bd161" providerId="ADAL" clId="{078E9948-56C7-5242-BCE4-B9B1535EA0C1}" dt="2021-04-23T12:30:42.472" v="72" actId="1036"/>
          <ac:picMkLst>
            <pc:docMk/>
            <pc:sldMk cId="2330681288" sldId="339"/>
            <ac:picMk id="8" creationId="{98274BB0-509F-4C36-8774-D444051E87D6}"/>
          </ac:picMkLst>
        </pc:picChg>
        <pc:picChg chg="mod">
          <ac:chgData name="Chris Droessler" userId="625c3661-9d64-47fa-b83c-4b49393bd161" providerId="ADAL" clId="{078E9948-56C7-5242-BCE4-B9B1535EA0C1}" dt="2021-04-23T12:30:42.472" v="72" actId="1036"/>
          <ac:picMkLst>
            <pc:docMk/>
            <pc:sldMk cId="2330681288" sldId="339"/>
            <ac:picMk id="9" creationId="{E558D08C-B73C-4EF2-9466-09369F7D0CD1}"/>
          </ac:picMkLst>
        </pc:picChg>
        <pc:picChg chg="mod">
          <ac:chgData name="Chris Droessler" userId="625c3661-9d64-47fa-b83c-4b49393bd161" providerId="ADAL" clId="{078E9948-56C7-5242-BCE4-B9B1535EA0C1}" dt="2021-04-23T12:30:42.472" v="72" actId="1036"/>
          <ac:picMkLst>
            <pc:docMk/>
            <pc:sldMk cId="2330681288" sldId="339"/>
            <ac:picMk id="10" creationId="{1A291A71-1481-4DC5-965C-3CE85EDCA03D}"/>
          </ac:picMkLst>
        </pc:picChg>
        <pc:picChg chg="mod">
          <ac:chgData name="Chris Droessler" userId="625c3661-9d64-47fa-b83c-4b49393bd161" providerId="ADAL" clId="{078E9948-56C7-5242-BCE4-B9B1535EA0C1}" dt="2021-04-23T12:30:42.472" v="72" actId="1036"/>
          <ac:picMkLst>
            <pc:docMk/>
            <pc:sldMk cId="2330681288" sldId="339"/>
            <ac:picMk id="11" creationId="{A3763BDB-3056-4608-8AA1-8B835C76E6EF}"/>
          </ac:picMkLst>
        </pc:picChg>
        <pc:picChg chg="mod">
          <ac:chgData name="Chris Droessler" userId="625c3661-9d64-47fa-b83c-4b49393bd161" providerId="ADAL" clId="{078E9948-56C7-5242-BCE4-B9B1535EA0C1}" dt="2021-04-23T12:30:42.472" v="72" actId="1036"/>
          <ac:picMkLst>
            <pc:docMk/>
            <pc:sldMk cId="2330681288" sldId="339"/>
            <ac:picMk id="12" creationId="{B35F7B2A-7F23-45A5-83CD-D046B887D4BD}"/>
          </ac:picMkLst>
        </pc:picChg>
        <pc:picChg chg="mod">
          <ac:chgData name="Chris Droessler" userId="625c3661-9d64-47fa-b83c-4b49393bd161" providerId="ADAL" clId="{078E9948-56C7-5242-BCE4-B9B1535EA0C1}" dt="2021-04-23T12:30:42.472" v="72" actId="1036"/>
          <ac:picMkLst>
            <pc:docMk/>
            <pc:sldMk cId="2330681288" sldId="339"/>
            <ac:picMk id="13" creationId="{95984B9D-786E-4A5C-B44A-E91B417A327D}"/>
          </ac:picMkLst>
        </pc:picChg>
        <pc:picChg chg="mod">
          <ac:chgData name="Chris Droessler" userId="625c3661-9d64-47fa-b83c-4b49393bd161" providerId="ADAL" clId="{078E9948-56C7-5242-BCE4-B9B1535EA0C1}" dt="2021-04-23T12:30:42.472" v="72" actId="1036"/>
          <ac:picMkLst>
            <pc:docMk/>
            <pc:sldMk cId="2330681288" sldId="339"/>
            <ac:picMk id="14" creationId="{ED5A7885-371F-4D56-BF89-DBF8E425A615}"/>
          </ac:picMkLst>
        </pc:picChg>
        <pc:picChg chg="mod">
          <ac:chgData name="Chris Droessler" userId="625c3661-9d64-47fa-b83c-4b49393bd161" providerId="ADAL" clId="{078E9948-56C7-5242-BCE4-B9B1535EA0C1}" dt="2021-04-23T12:30:42.472" v="72" actId="1036"/>
          <ac:picMkLst>
            <pc:docMk/>
            <pc:sldMk cId="2330681288" sldId="339"/>
            <ac:picMk id="15" creationId="{5DBE7810-F5FC-4B21-9035-267004551229}"/>
          </ac:picMkLst>
        </pc:picChg>
        <pc:picChg chg="mod">
          <ac:chgData name="Chris Droessler" userId="625c3661-9d64-47fa-b83c-4b49393bd161" providerId="ADAL" clId="{078E9948-56C7-5242-BCE4-B9B1535EA0C1}" dt="2021-04-23T12:30:42.472" v="72" actId="1036"/>
          <ac:picMkLst>
            <pc:docMk/>
            <pc:sldMk cId="2330681288" sldId="339"/>
            <ac:picMk id="16" creationId="{32D88A05-D706-4D32-A752-317C4D66B3BE}"/>
          </ac:picMkLst>
        </pc:picChg>
        <pc:picChg chg="mod">
          <ac:chgData name="Chris Droessler" userId="625c3661-9d64-47fa-b83c-4b49393bd161" providerId="ADAL" clId="{078E9948-56C7-5242-BCE4-B9B1535EA0C1}" dt="2021-04-23T12:30:42.472" v="72" actId="1036"/>
          <ac:picMkLst>
            <pc:docMk/>
            <pc:sldMk cId="2330681288" sldId="339"/>
            <ac:picMk id="17" creationId="{5F172144-5314-45E8-9F69-98B8AFEF2491}"/>
          </ac:picMkLst>
        </pc:picChg>
        <pc:picChg chg="mod">
          <ac:chgData name="Chris Droessler" userId="625c3661-9d64-47fa-b83c-4b49393bd161" providerId="ADAL" clId="{078E9948-56C7-5242-BCE4-B9B1535EA0C1}" dt="2021-04-23T12:30:42.472" v="72" actId="1036"/>
          <ac:picMkLst>
            <pc:docMk/>
            <pc:sldMk cId="2330681288" sldId="339"/>
            <ac:picMk id="18" creationId="{C83C1122-76E2-4F64-8A53-712D28229C24}"/>
          </ac:picMkLst>
        </pc:picChg>
        <pc:picChg chg="mod">
          <ac:chgData name="Chris Droessler" userId="625c3661-9d64-47fa-b83c-4b49393bd161" providerId="ADAL" clId="{078E9948-56C7-5242-BCE4-B9B1535EA0C1}" dt="2021-04-23T12:30:42.472" v="72" actId="1036"/>
          <ac:picMkLst>
            <pc:docMk/>
            <pc:sldMk cId="2330681288" sldId="339"/>
            <ac:picMk id="19" creationId="{CB80F29F-330C-4429-94B1-2B193E58A33F}"/>
          </ac:picMkLst>
        </pc:picChg>
        <pc:picChg chg="mod">
          <ac:chgData name="Chris Droessler" userId="625c3661-9d64-47fa-b83c-4b49393bd161" providerId="ADAL" clId="{078E9948-56C7-5242-BCE4-B9B1535EA0C1}" dt="2021-04-23T12:30:42.472" v="72" actId="1036"/>
          <ac:picMkLst>
            <pc:docMk/>
            <pc:sldMk cId="2330681288" sldId="339"/>
            <ac:picMk id="20" creationId="{9A35925C-8A27-4D73-8DF4-58FD1133CD3A}"/>
          </ac:picMkLst>
        </pc:picChg>
        <pc:picChg chg="mod">
          <ac:chgData name="Chris Droessler" userId="625c3661-9d64-47fa-b83c-4b49393bd161" providerId="ADAL" clId="{078E9948-56C7-5242-BCE4-B9B1535EA0C1}" dt="2021-04-23T12:30:42.472" v="72" actId="1036"/>
          <ac:picMkLst>
            <pc:docMk/>
            <pc:sldMk cId="2330681288" sldId="339"/>
            <ac:picMk id="21" creationId="{E7523E73-6534-47A6-848C-07FD75B3E213}"/>
          </ac:picMkLst>
        </pc:picChg>
        <pc:picChg chg="mod">
          <ac:chgData name="Chris Droessler" userId="625c3661-9d64-47fa-b83c-4b49393bd161" providerId="ADAL" clId="{078E9948-56C7-5242-BCE4-B9B1535EA0C1}" dt="2021-04-23T12:30:42.472" v="72" actId="1036"/>
          <ac:picMkLst>
            <pc:docMk/>
            <pc:sldMk cId="2330681288" sldId="339"/>
            <ac:picMk id="22" creationId="{E8EF5416-4358-4F74-ADF6-0098D319529C}"/>
          </ac:picMkLst>
        </pc:picChg>
        <pc:picChg chg="mod">
          <ac:chgData name="Chris Droessler" userId="625c3661-9d64-47fa-b83c-4b49393bd161" providerId="ADAL" clId="{078E9948-56C7-5242-BCE4-B9B1535EA0C1}" dt="2021-04-23T12:30:42.472" v="72" actId="1036"/>
          <ac:picMkLst>
            <pc:docMk/>
            <pc:sldMk cId="2330681288" sldId="339"/>
            <ac:picMk id="23" creationId="{BCD825B2-E81B-44D4-BB7B-CE0598B9FA82}"/>
          </ac:picMkLst>
        </pc:picChg>
        <pc:picChg chg="mod">
          <ac:chgData name="Chris Droessler" userId="625c3661-9d64-47fa-b83c-4b49393bd161" providerId="ADAL" clId="{078E9948-56C7-5242-BCE4-B9B1535EA0C1}" dt="2021-04-23T12:30:42.472" v="72" actId="1036"/>
          <ac:picMkLst>
            <pc:docMk/>
            <pc:sldMk cId="2330681288" sldId="339"/>
            <ac:picMk id="24" creationId="{92F6D9C8-A659-4DC7-800F-55E465ACB8B0}"/>
          </ac:picMkLst>
        </pc:picChg>
        <pc:picChg chg="mod">
          <ac:chgData name="Chris Droessler" userId="625c3661-9d64-47fa-b83c-4b49393bd161" providerId="ADAL" clId="{078E9948-56C7-5242-BCE4-B9B1535EA0C1}" dt="2021-04-23T12:30:42.472" v="72" actId="1036"/>
          <ac:picMkLst>
            <pc:docMk/>
            <pc:sldMk cId="2330681288" sldId="339"/>
            <ac:picMk id="26" creationId="{A10C5868-48BB-4414-81D6-8D864FA8AB5D}"/>
          </ac:picMkLst>
        </pc:picChg>
        <pc:picChg chg="mod">
          <ac:chgData name="Chris Droessler" userId="625c3661-9d64-47fa-b83c-4b49393bd161" providerId="ADAL" clId="{078E9948-56C7-5242-BCE4-B9B1535EA0C1}" dt="2021-04-23T12:30:42.472" v="72" actId="1036"/>
          <ac:picMkLst>
            <pc:docMk/>
            <pc:sldMk cId="2330681288" sldId="339"/>
            <ac:picMk id="27" creationId="{F88D7D6B-3096-4204-B001-5BE0903A6CDE}"/>
          </ac:picMkLst>
        </pc:picChg>
        <pc:picChg chg="mod">
          <ac:chgData name="Chris Droessler" userId="625c3661-9d64-47fa-b83c-4b49393bd161" providerId="ADAL" clId="{078E9948-56C7-5242-BCE4-B9B1535EA0C1}" dt="2021-04-23T12:30:42.472" v="72" actId="1036"/>
          <ac:picMkLst>
            <pc:docMk/>
            <pc:sldMk cId="2330681288" sldId="339"/>
            <ac:picMk id="28" creationId="{6A8DAC6D-1CD3-4CAA-A92E-BEDA10E05E89}"/>
          </ac:picMkLst>
        </pc:picChg>
        <pc:picChg chg="mod">
          <ac:chgData name="Chris Droessler" userId="625c3661-9d64-47fa-b83c-4b49393bd161" providerId="ADAL" clId="{078E9948-56C7-5242-BCE4-B9B1535EA0C1}" dt="2021-04-23T12:30:42.472" v="72" actId="1036"/>
          <ac:picMkLst>
            <pc:docMk/>
            <pc:sldMk cId="2330681288" sldId="339"/>
            <ac:picMk id="29" creationId="{290D5BDE-5875-450F-9985-D9EBE7619BEA}"/>
          </ac:picMkLst>
        </pc:picChg>
      </pc:sldChg>
      <pc:sldChg chg="modTransition">
        <pc:chgData name="Chris Droessler" userId="625c3661-9d64-47fa-b83c-4b49393bd161" providerId="ADAL" clId="{078E9948-56C7-5242-BCE4-B9B1535EA0C1}" dt="2021-04-23T11:45:29.490" v="6"/>
        <pc:sldMkLst>
          <pc:docMk/>
          <pc:sldMk cId="4044431980" sldId="340"/>
        </pc:sldMkLst>
      </pc:sldChg>
      <pc:sldChg chg="modSp modTransition">
        <pc:chgData name="Chris Droessler" userId="625c3661-9d64-47fa-b83c-4b49393bd161" providerId="ADAL" clId="{078E9948-56C7-5242-BCE4-B9B1535EA0C1}" dt="2021-04-23T13:35:37.520" v="232" actId="1036"/>
        <pc:sldMkLst>
          <pc:docMk/>
          <pc:sldMk cId="18980014" sldId="342"/>
        </pc:sldMkLst>
        <pc:spChg chg="mod">
          <ac:chgData name="Chris Droessler" userId="625c3661-9d64-47fa-b83c-4b49393bd161" providerId="ADAL" clId="{078E9948-56C7-5242-BCE4-B9B1535EA0C1}" dt="2021-04-23T13:35:37.520" v="232" actId="1036"/>
          <ac:spMkLst>
            <pc:docMk/>
            <pc:sldMk cId="18980014" sldId="342"/>
            <ac:spMk id="10" creationId="{CA149639-B7F3-4AF0-AAFD-44CB773F0EC4}"/>
          </ac:spMkLst>
        </pc:spChg>
      </pc:sldChg>
      <pc:sldChg chg="modSp modTransition">
        <pc:chgData name="Chris Droessler" userId="625c3661-9d64-47fa-b83c-4b49393bd161" providerId="ADAL" clId="{078E9948-56C7-5242-BCE4-B9B1535EA0C1}" dt="2021-04-23T13:31:06.656" v="190" actId="14100"/>
        <pc:sldMkLst>
          <pc:docMk/>
          <pc:sldMk cId="2124300062" sldId="343"/>
        </pc:sldMkLst>
        <pc:spChg chg="mod">
          <ac:chgData name="Chris Droessler" userId="625c3661-9d64-47fa-b83c-4b49393bd161" providerId="ADAL" clId="{078E9948-56C7-5242-BCE4-B9B1535EA0C1}" dt="2021-04-23T13:31:06.656" v="190" actId="14100"/>
          <ac:spMkLst>
            <pc:docMk/>
            <pc:sldMk cId="2124300062" sldId="343"/>
            <ac:spMk id="10" creationId="{28091F97-BC54-4DE2-BBB0-ACB442E2C856}"/>
          </ac:spMkLst>
        </pc:spChg>
      </pc:sldChg>
      <pc:sldChg chg="addSp delSp modSp modTransition">
        <pc:chgData name="Chris Droessler" userId="625c3661-9d64-47fa-b83c-4b49393bd161" providerId="ADAL" clId="{078E9948-56C7-5242-BCE4-B9B1535EA0C1}" dt="2021-04-23T13:46:20.205" v="324"/>
        <pc:sldMkLst>
          <pc:docMk/>
          <pc:sldMk cId="1125188898" sldId="344"/>
        </pc:sldMkLst>
        <pc:spChg chg="add">
          <ac:chgData name="Chris Droessler" userId="625c3661-9d64-47fa-b83c-4b49393bd161" providerId="ADAL" clId="{078E9948-56C7-5242-BCE4-B9B1535EA0C1}" dt="2021-04-23T13:46:20.205" v="324"/>
          <ac:spMkLst>
            <pc:docMk/>
            <pc:sldMk cId="1125188898" sldId="344"/>
            <ac:spMk id="9" creationId="{C3B63F0E-3976-084D-9796-70A75E7C8216}"/>
          </ac:spMkLst>
        </pc:spChg>
        <pc:spChg chg="del mod">
          <ac:chgData name="Chris Droessler" userId="625c3661-9d64-47fa-b83c-4b49393bd161" providerId="ADAL" clId="{078E9948-56C7-5242-BCE4-B9B1535EA0C1}" dt="2021-04-23T13:46:19.428" v="323" actId="478"/>
          <ac:spMkLst>
            <pc:docMk/>
            <pc:sldMk cId="1125188898" sldId="344"/>
            <ac:spMk id="10" creationId="{0F1EF7CC-BE4C-454C-8BA1-B7D4FF161EB5}"/>
          </ac:spMkLst>
        </pc:spChg>
      </pc:sldChg>
      <pc:sldChg chg="modSp modTransition">
        <pc:chgData name="Chris Droessler" userId="625c3661-9d64-47fa-b83c-4b49393bd161" providerId="ADAL" clId="{078E9948-56C7-5242-BCE4-B9B1535EA0C1}" dt="2021-04-23T13:36:13.718" v="238" actId="1036"/>
        <pc:sldMkLst>
          <pc:docMk/>
          <pc:sldMk cId="2403625996" sldId="345"/>
        </pc:sldMkLst>
        <pc:spChg chg="mod">
          <ac:chgData name="Chris Droessler" userId="625c3661-9d64-47fa-b83c-4b49393bd161" providerId="ADAL" clId="{078E9948-56C7-5242-BCE4-B9B1535EA0C1}" dt="2021-04-23T13:36:13.718" v="238" actId="1036"/>
          <ac:spMkLst>
            <pc:docMk/>
            <pc:sldMk cId="2403625996" sldId="345"/>
            <ac:spMk id="9" creationId="{AC4F9C02-1FF0-4C6D-9CB2-B993AC85DE86}"/>
          </ac:spMkLst>
        </pc:spChg>
      </pc:sldChg>
      <pc:sldChg chg="addSp delSp modSp modTransition">
        <pc:chgData name="Chris Droessler" userId="625c3661-9d64-47fa-b83c-4b49393bd161" providerId="ADAL" clId="{078E9948-56C7-5242-BCE4-B9B1535EA0C1}" dt="2021-04-23T13:53:04.863" v="379"/>
        <pc:sldMkLst>
          <pc:docMk/>
          <pc:sldMk cId="1244951274" sldId="346"/>
        </pc:sldMkLst>
        <pc:spChg chg="add">
          <ac:chgData name="Chris Droessler" userId="625c3661-9d64-47fa-b83c-4b49393bd161" providerId="ADAL" clId="{078E9948-56C7-5242-BCE4-B9B1535EA0C1}" dt="2021-04-23T13:53:04.863" v="379"/>
          <ac:spMkLst>
            <pc:docMk/>
            <pc:sldMk cId="1244951274" sldId="346"/>
            <ac:spMk id="9" creationId="{C81BA7F7-0935-8E4A-97A0-3F04240F47B6}"/>
          </ac:spMkLst>
        </pc:spChg>
        <pc:spChg chg="del mod">
          <ac:chgData name="Chris Droessler" userId="625c3661-9d64-47fa-b83c-4b49393bd161" providerId="ADAL" clId="{078E9948-56C7-5242-BCE4-B9B1535EA0C1}" dt="2021-04-23T13:53:04.111" v="378" actId="478"/>
          <ac:spMkLst>
            <pc:docMk/>
            <pc:sldMk cId="1244951274" sldId="346"/>
            <ac:spMk id="10" creationId="{7EE31E26-1B78-448C-AF1A-F5A9B00B9E63}"/>
          </ac:spMkLst>
        </pc:spChg>
      </pc:sldChg>
      <pc:sldChg chg="modSp modTransition">
        <pc:chgData name="Chris Droessler" userId="625c3661-9d64-47fa-b83c-4b49393bd161" providerId="ADAL" clId="{078E9948-56C7-5242-BCE4-B9B1535EA0C1}" dt="2021-04-23T13:51:43.189" v="369" actId="14100"/>
        <pc:sldMkLst>
          <pc:docMk/>
          <pc:sldMk cId="2286060830" sldId="347"/>
        </pc:sldMkLst>
        <pc:spChg chg="mod">
          <ac:chgData name="Chris Droessler" userId="625c3661-9d64-47fa-b83c-4b49393bd161" providerId="ADAL" clId="{078E9948-56C7-5242-BCE4-B9B1535EA0C1}" dt="2021-04-23T13:51:43.189" v="369" actId="14100"/>
          <ac:spMkLst>
            <pc:docMk/>
            <pc:sldMk cId="2286060830" sldId="347"/>
            <ac:spMk id="10" creationId="{CA149639-B7F3-4AF0-AAFD-44CB773F0EC4}"/>
          </ac:spMkLst>
        </pc:spChg>
      </pc:sldChg>
      <pc:sldChg chg="modSp add ord modTransition">
        <pc:chgData name="Chris Droessler" userId="625c3661-9d64-47fa-b83c-4b49393bd161" providerId="ADAL" clId="{078E9948-56C7-5242-BCE4-B9B1535EA0C1}" dt="2021-04-23T13:29:38.004" v="172" actId="179"/>
        <pc:sldMkLst>
          <pc:docMk/>
          <pc:sldMk cId="591119776" sldId="348"/>
        </pc:sldMkLst>
        <pc:spChg chg="mod">
          <ac:chgData name="Chris Droessler" userId="625c3661-9d64-47fa-b83c-4b49393bd161" providerId="ADAL" clId="{078E9948-56C7-5242-BCE4-B9B1535EA0C1}" dt="2021-04-23T13:25:14.833" v="142" actId="1037"/>
          <ac:spMkLst>
            <pc:docMk/>
            <pc:sldMk cId="591119776" sldId="348"/>
            <ac:spMk id="8" creationId="{EBB74D80-AC7F-4A59-84B5-FEE2CA0A7BBB}"/>
          </ac:spMkLst>
        </pc:spChg>
        <pc:spChg chg="mod">
          <ac:chgData name="Chris Droessler" userId="625c3661-9d64-47fa-b83c-4b49393bd161" providerId="ADAL" clId="{078E9948-56C7-5242-BCE4-B9B1535EA0C1}" dt="2021-04-23T13:29:38.004" v="172" actId="179"/>
          <ac:spMkLst>
            <pc:docMk/>
            <pc:sldMk cId="591119776" sldId="348"/>
            <ac:spMk id="10" creationId="{CA149639-B7F3-4AF0-AAFD-44CB773F0EC4}"/>
          </ac:spMkLst>
        </pc:spChg>
        <pc:picChg chg="mod">
          <ac:chgData name="Chris Droessler" userId="625c3661-9d64-47fa-b83c-4b49393bd161" providerId="ADAL" clId="{078E9948-56C7-5242-BCE4-B9B1535EA0C1}" dt="2021-04-23T13:25:14.833" v="142" actId="1037"/>
          <ac:picMkLst>
            <pc:docMk/>
            <pc:sldMk cId="591119776" sldId="348"/>
            <ac:picMk id="9" creationId="{F4A93E31-72DE-4244-891F-BA49654730D7}"/>
          </ac:picMkLst>
        </pc:picChg>
      </pc:sldChg>
      <pc:sldChg chg="del modTransition">
        <pc:chgData name="Chris Droessler" userId="625c3661-9d64-47fa-b83c-4b49393bd161" providerId="ADAL" clId="{078E9948-56C7-5242-BCE4-B9B1535EA0C1}" dt="2021-04-23T12:28:27.157" v="28" actId="2696"/>
        <pc:sldMkLst>
          <pc:docMk/>
          <pc:sldMk cId="2764932453" sldId="358"/>
        </pc:sldMkLst>
      </pc:sldChg>
      <pc:sldChg chg="modTransition">
        <pc:chgData name="Chris Droessler" userId="625c3661-9d64-47fa-b83c-4b49393bd161" providerId="ADAL" clId="{078E9948-56C7-5242-BCE4-B9B1535EA0C1}" dt="2021-04-23T11:45:29.490" v="6"/>
        <pc:sldMkLst>
          <pc:docMk/>
          <pc:sldMk cId="1788365707" sldId="365"/>
        </pc:sldMkLst>
      </pc:sldChg>
      <pc:sldChg chg="modTransition">
        <pc:chgData name="Chris Droessler" userId="625c3661-9d64-47fa-b83c-4b49393bd161" providerId="ADAL" clId="{078E9948-56C7-5242-BCE4-B9B1535EA0C1}" dt="2021-04-23T11:45:29.490" v="6"/>
        <pc:sldMkLst>
          <pc:docMk/>
          <pc:sldMk cId="331251166" sldId="366"/>
        </pc:sldMkLst>
      </pc:sldChg>
      <pc:sldChg chg="modSp modTransition">
        <pc:chgData name="Chris Droessler" userId="625c3661-9d64-47fa-b83c-4b49393bd161" providerId="ADAL" clId="{078E9948-56C7-5242-BCE4-B9B1535EA0C1}" dt="2021-04-23T13:50:37.088" v="367" actId="1076"/>
        <pc:sldMkLst>
          <pc:docMk/>
          <pc:sldMk cId="2380302804" sldId="367"/>
        </pc:sldMkLst>
        <pc:spChg chg="mod">
          <ac:chgData name="Chris Droessler" userId="625c3661-9d64-47fa-b83c-4b49393bd161" providerId="ADAL" clId="{078E9948-56C7-5242-BCE4-B9B1535EA0C1}" dt="2021-04-23T13:40:12.121" v="239"/>
          <ac:spMkLst>
            <pc:docMk/>
            <pc:sldMk cId="2380302804" sldId="367"/>
            <ac:spMk id="5" creationId="{8F5BD999-8214-4AE4-89EE-14F5D1C6DE53}"/>
          </ac:spMkLst>
        </pc:spChg>
        <pc:picChg chg="mod">
          <ac:chgData name="Chris Droessler" userId="625c3661-9d64-47fa-b83c-4b49393bd161" providerId="ADAL" clId="{078E9948-56C7-5242-BCE4-B9B1535EA0C1}" dt="2021-04-23T13:50:37.088" v="367" actId="1076"/>
          <ac:picMkLst>
            <pc:docMk/>
            <pc:sldMk cId="2380302804" sldId="367"/>
            <ac:picMk id="3" creationId="{9ABEEBB6-706E-4D1F-88B9-AF6A3B0062FA}"/>
          </ac:picMkLst>
        </pc:picChg>
      </pc:sldChg>
      <pc:sldChg chg="modTransition">
        <pc:chgData name="Chris Droessler" userId="625c3661-9d64-47fa-b83c-4b49393bd161" providerId="ADAL" clId="{078E9948-56C7-5242-BCE4-B9B1535EA0C1}" dt="2021-04-23T11:45:29.490" v="6"/>
        <pc:sldMkLst>
          <pc:docMk/>
          <pc:sldMk cId="4004687604" sldId="368"/>
        </pc:sldMkLst>
      </pc:sldChg>
      <pc:sldChg chg="modTransition">
        <pc:chgData name="Chris Droessler" userId="625c3661-9d64-47fa-b83c-4b49393bd161" providerId="ADAL" clId="{078E9948-56C7-5242-BCE4-B9B1535EA0C1}" dt="2021-04-23T11:45:29.490" v="6"/>
        <pc:sldMkLst>
          <pc:docMk/>
          <pc:sldMk cId="2442606343" sldId="369"/>
        </pc:sldMkLst>
      </pc:sldChg>
      <pc:sldChg chg="modSp modTransition">
        <pc:chgData name="Chris Droessler" userId="625c3661-9d64-47fa-b83c-4b49393bd161" providerId="ADAL" clId="{078E9948-56C7-5242-BCE4-B9B1535EA0C1}" dt="2021-04-26T23:11:49.252" v="400" actId="14100"/>
        <pc:sldMkLst>
          <pc:docMk/>
          <pc:sldMk cId="1914688356" sldId="370"/>
        </pc:sldMkLst>
        <pc:spChg chg="mod">
          <ac:chgData name="Chris Droessler" userId="625c3661-9d64-47fa-b83c-4b49393bd161" providerId="ADAL" clId="{078E9948-56C7-5242-BCE4-B9B1535EA0C1}" dt="2021-04-26T23:11:49.252" v="400" actId="14100"/>
          <ac:spMkLst>
            <pc:docMk/>
            <pc:sldMk cId="1914688356" sldId="370"/>
            <ac:spMk id="6" creationId="{0C596089-3DAF-4A4A-992E-28070DEA6B3A}"/>
          </ac:spMkLst>
        </pc:spChg>
      </pc:sldChg>
      <pc:sldChg chg="modTransition">
        <pc:chgData name="Chris Droessler" userId="625c3661-9d64-47fa-b83c-4b49393bd161" providerId="ADAL" clId="{078E9948-56C7-5242-BCE4-B9B1535EA0C1}" dt="2021-04-23T11:45:29.490" v="6"/>
        <pc:sldMkLst>
          <pc:docMk/>
          <pc:sldMk cId="3824132515" sldId="371"/>
        </pc:sldMkLst>
      </pc:sldChg>
      <pc:sldChg chg="addSp delSp modSp modTransition">
        <pc:chgData name="Chris Droessler" userId="625c3661-9d64-47fa-b83c-4b49393bd161" providerId="ADAL" clId="{078E9948-56C7-5242-BCE4-B9B1535EA0C1}" dt="2021-04-23T13:46:16.119" v="322"/>
        <pc:sldMkLst>
          <pc:docMk/>
          <pc:sldMk cId="784109480" sldId="372"/>
        </pc:sldMkLst>
        <pc:spChg chg="del mod">
          <ac:chgData name="Chris Droessler" userId="625c3661-9d64-47fa-b83c-4b49393bd161" providerId="ADAL" clId="{078E9948-56C7-5242-BCE4-B9B1535EA0C1}" dt="2021-04-23T13:46:15.341" v="321" actId="478"/>
          <ac:spMkLst>
            <pc:docMk/>
            <pc:sldMk cId="784109480" sldId="372"/>
            <ac:spMk id="9" creationId="{FB63BD2F-3B98-44C3-8665-7F143DD631A6}"/>
          </ac:spMkLst>
        </pc:spChg>
        <pc:spChg chg="add">
          <ac:chgData name="Chris Droessler" userId="625c3661-9d64-47fa-b83c-4b49393bd161" providerId="ADAL" clId="{078E9948-56C7-5242-BCE4-B9B1535EA0C1}" dt="2021-04-23T13:46:16.119" v="322"/>
          <ac:spMkLst>
            <pc:docMk/>
            <pc:sldMk cId="784109480" sldId="372"/>
            <ac:spMk id="10" creationId="{17143445-7313-154D-9DCA-B09D9806DDB3}"/>
          </ac:spMkLst>
        </pc:spChg>
      </pc:sldChg>
      <pc:sldChg chg="modSp modTransition">
        <pc:chgData name="Chris Droessler" userId="625c3661-9d64-47fa-b83c-4b49393bd161" providerId="ADAL" clId="{078E9948-56C7-5242-BCE4-B9B1535EA0C1}" dt="2021-04-23T12:43:40.169" v="92" actId="20577"/>
        <pc:sldMkLst>
          <pc:docMk/>
          <pc:sldMk cId="2995843659" sldId="374"/>
        </pc:sldMkLst>
        <pc:spChg chg="mod">
          <ac:chgData name="Chris Droessler" userId="625c3661-9d64-47fa-b83c-4b49393bd161" providerId="ADAL" clId="{078E9948-56C7-5242-BCE4-B9B1535EA0C1}" dt="2021-04-23T12:43:40.169" v="92" actId="20577"/>
          <ac:spMkLst>
            <pc:docMk/>
            <pc:sldMk cId="2995843659" sldId="374"/>
            <ac:spMk id="2" creationId="{E0AAC517-0BBB-4874-805D-7848B1C40FEC}"/>
          </ac:spMkLst>
        </pc:spChg>
      </pc:sldChg>
      <pc:sldChg chg="modSp modTransition">
        <pc:chgData name="Chris Droessler" userId="625c3661-9d64-47fa-b83c-4b49393bd161" providerId="ADAL" clId="{078E9948-56C7-5242-BCE4-B9B1535EA0C1}" dt="2021-04-23T13:46:54.396" v="328" actId="20577"/>
        <pc:sldMkLst>
          <pc:docMk/>
          <pc:sldMk cId="1056218180" sldId="375"/>
        </pc:sldMkLst>
        <pc:spChg chg="mod">
          <ac:chgData name="Chris Droessler" userId="625c3661-9d64-47fa-b83c-4b49393bd161" providerId="ADAL" clId="{078E9948-56C7-5242-BCE4-B9B1535EA0C1}" dt="2021-04-23T13:46:54.396" v="328" actId="20577"/>
          <ac:spMkLst>
            <pc:docMk/>
            <pc:sldMk cId="1056218180" sldId="375"/>
            <ac:spMk id="3" creationId="{351A0C7D-17B2-43AD-B4FD-263DB5AABB0E}"/>
          </ac:spMkLst>
        </pc:spChg>
      </pc:sldChg>
      <pc:sldChg chg="modTransition">
        <pc:chgData name="Chris Droessler" userId="625c3661-9d64-47fa-b83c-4b49393bd161" providerId="ADAL" clId="{078E9948-56C7-5242-BCE4-B9B1535EA0C1}" dt="2021-04-23T11:45:29.490" v="6"/>
        <pc:sldMkLst>
          <pc:docMk/>
          <pc:sldMk cId="3597871716" sldId="376"/>
        </pc:sldMkLst>
      </pc:sldChg>
      <pc:sldChg chg="modSp modTransition">
        <pc:chgData name="Chris Droessler" userId="625c3661-9d64-47fa-b83c-4b49393bd161" providerId="ADAL" clId="{078E9948-56C7-5242-BCE4-B9B1535EA0C1}" dt="2021-04-23T13:50:53.735" v="368" actId="14100"/>
        <pc:sldMkLst>
          <pc:docMk/>
          <pc:sldMk cId="2523812546" sldId="377"/>
        </pc:sldMkLst>
        <pc:spChg chg="mod">
          <ac:chgData name="Chris Droessler" userId="625c3661-9d64-47fa-b83c-4b49393bd161" providerId="ADAL" clId="{078E9948-56C7-5242-BCE4-B9B1535EA0C1}" dt="2021-04-23T12:44:52.485" v="94" actId="20577"/>
          <ac:spMkLst>
            <pc:docMk/>
            <pc:sldMk cId="2523812546" sldId="377"/>
            <ac:spMk id="5" creationId="{8F5BD999-8214-4AE4-89EE-14F5D1C6DE53}"/>
          </ac:spMkLst>
        </pc:spChg>
        <pc:spChg chg="mod">
          <ac:chgData name="Chris Droessler" userId="625c3661-9d64-47fa-b83c-4b49393bd161" providerId="ADAL" clId="{078E9948-56C7-5242-BCE4-B9B1535EA0C1}" dt="2021-04-23T13:50:10.593" v="365" actId="14100"/>
          <ac:spMkLst>
            <pc:docMk/>
            <pc:sldMk cId="2523812546" sldId="377"/>
            <ac:spMk id="8" creationId="{C0466130-8BD4-4F4E-9CCC-FF904F00CDF2}"/>
          </ac:spMkLst>
        </pc:spChg>
        <pc:picChg chg="mod">
          <ac:chgData name="Chris Droessler" userId="625c3661-9d64-47fa-b83c-4b49393bd161" providerId="ADAL" clId="{078E9948-56C7-5242-BCE4-B9B1535EA0C1}" dt="2021-04-23T13:50:53.735" v="368" actId="14100"/>
          <ac:picMkLst>
            <pc:docMk/>
            <pc:sldMk cId="2523812546" sldId="377"/>
            <ac:picMk id="3" creationId="{0670D5C9-5395-4962-8A11-4E8163760DE3}"/>
          </ac:picMkLst>
        </pc:picChg>
      </pc:sldChg>
      <pc:sldChg chg="ord modTransition">
        <pc:chgData name="Chris Droessler" userId="625c3661-9d64-47fa-b83c-4b49393bd161" providerId="ADAL" clId="{078E9948-56C7-5242-BCE4-B9B1535EA0C1}" dt="2021-04-23T12:48:40.428" v="100"/>
        <pc:sldMkLst>
          <pc:docMk/>
          <pc:sldMk cId="926699958" sldId="378"/>
        </pc:sldMkLst>
      </pc:sldChg>
      <pc:sldChg chg="del modTransition">
        <pc:chgData name="Chris Droessler" userId="625c3661-9d64-47fa-b83c-4b49393bd161" providerId="ADAL" clId="{078E9948-56C7-5242-BCE4-B9B1535EA0C1}" dt="2021-04-23T12:12:03.359" v="9" actId="2696"/>
        <pc:sldMkLst>
          <pc:docMk/>
          <pc:sldMk cId="1530101783" sldId="380"/>
        </pc:sldMkLst>
      </pc:sldChg>
      <pc:sldChg chg="del modTransition">
        <pc:chgData name="Chris Droessler" userId="625c3661-9d64-47fa-b83c-4b49393bd161" providerId="ADAL" clId="{078E9948-56C7-5242-BCE4-B9B1535EA0C1}" dt="2021-04-23T12:31:01.931" v="73" actId="2696"/>
        <pc:sldMkLst>
          <pc:docMk/>
          <pc:sldMk cId="1926249999" sldId="381"/>
        </pc:sldMkLst>
      </pc:sldChg>
      <pc:sldChg chg="del modTransition">
        <pc:chgData name="Chris Droessler" userId="625c3661-9d64-47fa-b83c-4b49393bd161" providerId="ADAL" clId="{078E9948-56C7-5242-BCE4-B9B1535EA0C1}" dt="2021-04-23T13:46:39.496" v="325" actId="2696"/>
        <pc:sldMkLst>
          <pc:docMk/>
          <pc:sldMk cId="1947410488" sldId="382"/>
        </pc:sldMkLst>
      </pc:sldChg>
      <pc:sldChg chg="modSp modTransition">
        <pc:chgData name="Chris Droessler" userId="625c3661-9d64-47fa-b83c-4b49393bd161" providerId="ADAL" clId="{078E9948-56C7-5242-BCE4-B9B1535EA0C1}" dt="2021-04-23T13:46:01.646" v="320" actId="1035"/>
        <pc:sldMkLst>
          <pc:docMk/>
          <pc:sldMk cId="1375869633" sldId="383"/>
        </pc:sldMkLst>
        <pc:spChg chg="mod">
          <ac:chgData name="Chris Droessler" userId="625c3661-9d64-47fa-b83c-4b49393bd161" providerId="ADAL" clId="{078E9948-56C7-5242-BCE4-B9B1535EA0C1}" dt="2021-04-23T13:46:01.646" v="320" actId="1035"/>
          <ac:spMkLst>
            <pc:docMk/>
            <pc:sldMk cId="1375869633" sldId="383"/>
            <ac:spMk id="9" creationId="{AC4F9C02-1FF0-4C6D-9CB2-B993AC85DE86}"/>
          </ac:spMkLst>
        </pc:spChg>
      </pc:sldChg>
      <pc:sldChg chg="modTransition">
        <pc:chgData name="Chris Droessler" userId="625c3661-9d64-47fa-b83c-4b49393bd161" providerId="ADAL" clId="{078E9948-56C7-5242-BCE4-B9B1535EA0C1}" dt="2021-04-23T11:45:29.490" v="6"/>
        <pc:sldMkLst>
          <pc:docMk/>
          <pc:sldMk cId="726856455" sldId="384"/>
        </pc:sldMkLst>
      </pc:sldChg>
      <pc:sldChg chg="addSp delSp modSp ord modTransition">
        <pc:chgData name="Chris Droessler" userId="625c3661-9d64-47fa-b83c-4b49393bd161" providerId="ADAL" clId="{078E9948-56C7-5242-BCE4-B9B1535EA0C1}" dt="2021-04-23T13:52:45.626" v="371"/>
        <pc:sldMkLst>
          <pc:docMk/>
          <pc:sldMk cId="2663707278" sldId="385"/>
        </pc:sldMkLst>
        <pc:spChg chg="add">
          <ac:chgData name="Chris Droessler" userId="625c3661-9d64-47fa-b83c-4b49393bd161" providerId="ADAL" clId="{078E9948-56C7-5242-BCE4-B9B1535EA0C1}" dt="2021-04-23T13:52:45.626" v="371"/>
          <ac:spMkLst>
            <pc:docMk/>
            <pc:sldMk cId="2663707278" sldId="385"/>
            <ac:spMk id="9" creationId="{3AAA09B5-455D-4842-BAAD-B450C23EAF0D}"/>
          </ac:spMkLst>
        </pc:spChg>
        <pc:spChg chg="del mod">
          <ac:chgData name="Chris Droessler" userId="625c3661-9d64-47fa-b83c-4b49393bd161" providerId="ADAL" clId="{078E9948-56C7-5242-BCE4-B9B1535EA0C1}" dt="2021-04-23T13:52:44.840" v="370" actId="478"/>
          <ac:spMkLst>
            <pc:docMk/>
            <pc:sldMk cId="2663707278" sldId="385"/>
            <ac:spMk id="10" creationId="{97EFCC61-A7DC-42DD-95BC-C38C43748AF0}"/>
          </ac:spMkLst>
        </pc:spChg>
      </pc:sldChg>
      <pc:sldChg chg="addSp delSp modSp ord modTransition">
        <pc:chgData name="Chris Droessler" userId="625c3661-9d64-47fa-b83c-4b49393bd161" providerId="ADAL" clId="{078E9948-56C7-5242-BCE4-B9B1535EA0C1}" dt="2021-04-23T13:53:48.559" v="381" actId="20577"/>
        <pc:sldMkLst>
          <pc:docMk/>
          <pc:sldMk cId="2628209053" sldId="386"/>
        </pc:sldMkLst>
        <pc:spChg chg="mod">
          <ac:chgData name="Chris Droessler" userId="625c3661-9d64-47fa-b83c-4b49393bd161" providerId="ADAL" clId="{078E9948-56C7-5242-BCE4-B9B1535EA0C1}" dt="2021-04-23T13:53:48.559" v="381" actId="20577"/>
          <ac:spMkLst>
            <pc:docMk/>
            <pc:sldMk cId="2628209053" sldId="386"/>
            <ac:spMk id="6" creationId="{EC88462D-971B-4F9C-A843-7FCB7EB5E37C}"/>
          </ac:spMkLst>
        </pc:spChg>
        <pc:spChg chg="del mod">
          <ac:chgData name="Chris Droessler" userId="625c3661-9d64-47fa-b83c-4b49393bd161" providerId="ADAL" clId="{078E9948-56C7-5242-BCE4-B9B1535EA0C1}" dt="2021-04-23T13:52:54.151" v="374" actId="478"/>
          <ac:spMkLst>
            <pc:docMk/>
            <pc:sldMk cId="2628209053" sldId="386"/>
            <ac:spMk id="10" creationId="{D5B04509-F09D-4B4A-8A72-E44F2A6E464D}"/>
          </ac:spMkLst>
        </pc:spChg>
        <pc:spChg chg="add">
          <ac:chgData name="Chris Droessler" userId="625c3661-9d64-47fa-b83c-4b49393bd161" providerId="ADAL" clId="{078E9948-56C7-5242-BCE4-B9B1535EA0C1}" dt="2021-04-23T13:52:54.927" v="375"/>
          <ac:spMkLst>
            <pc:docMk/>
            <pc:sldMk cId="2628209053" sldId="386"/>
            <ac:spMk id="11" creationId="{50E193C0-6500-0F47-8AEA-EAAA31CEBF81}"/>
          </ac:spMkLst>
        </pc:spChg>
      </pc:sldChg>
      <pc:sldChg chg="addSp delSp modSp ord modTransition">
        <pc:chgData name="Chris Droessler" userId="625c3661-9d64-47fa-b83c-4b49393bd161" providerId="ADAL" clId="{078E9948-56C7-5242-BCE4-B9B1535EA0C1}" dt="2021-04-23T13:52:50.040" v="373"/>
        <pc:sldMkLst>
          <pc:docMk/>
          <pc:sldMk cId="1563622510" sldId="387"/>
        </pc:sldMkLst>
        <pc:spChg chg="del mod">
          <ac:chgData name="Chris Droessler" userId="625c3661-9d64-47fa-b83c-4b49393bd161" providerId="ADAL" clId="{078E9948-56C7-5242-BCE4-B9B1535EA0C1}" dt="2021-04-23T13:52:49.304" v="372" actId="478"/>
          <ac:spMkLst>
            <pc:docMk/>
            <pc:sldMk cId="1563622510" sldId="387"/>
            <ac:spMk id="10" creationId="{B29A3D17-3DA0-4E2B-B5E9-33509CBAB111}"/>
          </ac:spMkLst>
        </pc:spChg>
        <pc:spChg chg="add">
          <ac:chgData name="Chris Droessler" userId="625c3661-9d64-47fa-b83c-4b49393bd161" providerId="ADAL" clId="{078E9948-56C7-5242-BCE4-B9B1535EA0C1}" dt="2021-04-23T13:52:50.040" v="373"/>
          <ac:spMkLst>
            <pc:docMk/>
            <pc:sldMk cId="1563622510" sldId="387"/>
            <ac:spMk id="11" creationId="{B11E08BE-54E3-5E48-A6F1-E1D10F0D6F16}"/>
          </ac:spMkLst>
        </pc:spChg>
      </pc:sldChg>
      <pc:sldChg chg="addSp delSp modSp ord modTransition">
        <pc:chgData name="Chris Droessler" userId="625c3661-9d64-47fa-b83c-4b49393bd161" providerId="ADAL" clId="{078E9948-56C7-5242-BCE4-B9B1535EA0C1}" dt="2021-04-23T13:52:59.824" v="377"/>
        <pc:sldMkLst>
          <pc:docMk/>
          <pc:sldMk cId="526138166" sldId="388"/>
        </pc:sldMkLst>
        <pc:spChg chg="del mod">
          <ac:chgData name="Chris Droessler" userId="625c3661-9d64-47fa-b83c-4b49393bd161" providerId="ADAL" clId="{078E9948-56C7-5242-BCE4-B9B1535EA0C1}" dt="2021-04-23T13:52:59.079" v="376" actId="478"/>
          <ac:spMkLst>
            <pc:docMk/>
            <pc:sldMk cId="526138166" sldId="388"/>
            <ac:spMk id="10" creationId="{DF6BC0BB-BD48-4574-9122-1599A4495551}"/>
          </ac:spMkLst>
        </pc:spChg>
        <pc:spChg chg="add">
          <ac:chgData name="Chris Droessler" userId="625c3661-9d64-47fa-b83c-4b49393bd161" providerId="ADAL" clId="{078E9948-56C7-5242-BCE4-B9B1535EA0C1}" dt="2021-04-23T13:52:59.824" v="377"/>
          <ac:spMkLst>
            <pc:docMk/>
            <pc:sldMk cId="526138166" sldId="388"/>
            <ac:spMk id="11" creationId="{19C1EABD-5D23-684D-A280-5FECB68F7DAE}"/>
          </ac:spMkLst>
        </pc:spChg>
      </pc:sldChg>
      <pc:sldChg chg="modTransition">
        <pc:chgData name="Chris Droessler" userId="625c3661-9d64-47fa-b83c-4b49393bd161" providerId="ADAL" clId="{078E9948-56C7-5242-BCE4-B9B1535EA0C1}" dt="2021-04-23T11:45:29.490" v="6"/>
        <pc:sldMkLst>
          <pc:docMk/>
          <pc:sldMk cId="2127197364" sldId="389"/>
        </pc:sldMkLst>
      </pc:sldChg>
      <pc:sldChg chg="modSp modTransition">
        <pc:chgData name="Chris Droessler" userId="625c3661-9d64-47fa-b83c-4b49393bd161" providerId="ADAL" clId="{078E9948-56C7-5242-BCE4-B9B1535EA0C1}" dt="2021-04-23T13:35:48.279" v="234" actId="1035"/>
        <pc:sldMkLst>
          <pc:docMk/>
          <pc:sldMk cId="2680393114" sldId="390"/>
        </pc:sldMkLst>
        <pc:spChg chg="mod">
          <ac:chgData name="Chris Droessler" userId="625c3661-9d64-47fa-b83c-4b49393bd161" providerId="ADAL" clId="{078E9948-56C7-5242-BCE4-B9B1535EA0C1}" dt="2021-04-23T13:35:48.279" v="234" actId="1035"/>
          <ac:spMkLst>
            <pc:docMk/>
            <pc:sldMk cId="2680393114" sldId="390"/>
            <ac:spMk id="11" creationId="{5EE526E2-176F-4571-BD6F-8B73C0BB30B9}"/>
          </ac:spMkLst>
        </pc:spChg>
      </pc:sldChg>
      <pc:sldChg chg="add modTransition">
        <pc:chgData name="Chris Droessler" userId="625c3661-9d64-47fa-b83c-4b49393bd161" providerId="ADAL" clId="{078E9948-56C7-5242-BCE4-B9B1535EA0C1}" dt="2021-04-23T11:45:29.490" v="6"/>
        <pc:sldMkLst>
          <pc:docMk/>
          <pc:sldMk cId="2603754045" sldId="391"/>
        </pc:sldMkLst>
      </pc:sldChg>
      <pc:sldChg chg="modSp add modTransition">
        <pc:chgData name="Chris Droessler" userId="625c3661-9d64-47fa-b83c-4b49393bd161" providerId="ADAL" clId="{078E9948-56C7-5242-BCE4-B9B1535EA0C1}" dt="2021-04-23T13:29:55.691" v="175" actId="179"/>
        <pc:sldMkLst>
          <pc:docMk/>
          <pc:sldMk cId="3737729136" sldId="392"/>
        </pc:sldMkLst>
        <pc:spChg chg="mod">
          <ac:chgData name="Chris Droessler" userId="625c3661-9d64-47fa-b83c-4b49393bd161" providerId="ADAL" clId="{078E9948-56C7-5242-BCE4-B9B1535EA0C1}" dt="2021-04-23T13:29:55.691" v="175" actId="179"/>
          <ac:spMkLst>
            <pc:docMk/>
            <pc:sldMk cId="3737729136" sldId="392"/>
            <ac:spMk id="10" creationId="{CA149639-B7F3-4AF0-AAFD-44CB773F0EC4}"/>
          </ac:spMkLst>
        </pc:spChg>
      </pc:sldChg>
      <pc:sldChg chg="modSp add ord modTransition">
        <pc:chgData name="Chris Droessler" userId="625c3661-9d64-47fa-b83c-4b49393bd161" providerId="ADAL" clId="{078E9948-56C7-5242-BCE4-B9B1535EA0C1}" dt="2021-04-23T13:29:31.429" v="171" actId="179"/>
        <pc:sldMkLst>
          <pc:docMk/>
          <pc:sldMk cId="463479885" sldId="393"/>
        </pc:sldMkLst>
        <pc:spChg chg="mod">
          <ac:chgData name="Chris Droessler" userId="625c3661-9d64-47fa-b83c-4b49393bd161" providerId="ADAL" clId="{078E9948-56C7-5242-BCE4-B9B1535EA0C1}" dt="2021-04-23T13:29:31.429" v="171" actId="179"/>
          <ac:spMkLst>
            <pc:docMk/>
            <pc:sldMk cId="463479885" sldId="393"/>
            <ac:spMk id="10" creationId="{CA149639-B7F3-4AF0-AAFD-44CB773F0EC4}"/>
          </ac:spMkLst>
        </pc:spChg>
      </pc:sldChg>
      <pc:sldChg chg="modSp add modTransition">
        <pc:chgData name="Chris Droessler" userId="625c3661-9d64-47fa-b83c-4b49393bd161" providerId="ADAL" clId="{078E9948-56C7-5242-BCE4-B9B1535EA0C1}" dt="2021-04-23T13:30:04.323" v="177" actId="179"/>
        <pc:sldMkLst>
          <pc:docMk/>
          <pc:sldMk cId="2650441896" sldId="394"/>
        </pc:sldMkLst>
        <pc:spChg chg="mod">
          <ac:chgData name="Chris Droessler" userId="625c3661-9d64-47fa-b83c-4b49393bd161" providerId="ADAL" clId="{078E9948-56C7-5242-BCE4-B9B1535EA0C1}" dt="2021-04-23T13:30:04.323" v="177" actId="179"/>
          <ac:spMkLst>
            <pc:docMk/>
            <pc:sldMk cId="2650441896" sldId="394"/>
            <ac:spMk id="2" creationId="{161054E8-38D3-49E7-B707-B398E9E3FF98}"/>
          </ac:spMkLst>
        </pc:spChg>
      </pc:sldChg>
      <pc:sldChg chg="modSp add modTransition">
        <pc:chgData name="Chris Droessler" userId="625c3661-9d64-47fa-b83c-4b49393bd161" providerId="ADAL" clId="{078E9948-56C7-5242-BCE4-B9B1535EA0C1}" dt="2021-04-23T13:34:01.397" v="225" actId="20577"/>
        <pc:sldMkLst>
          <pc:docMk/>
          <pc:sldMk cId="1156337217" sldId="395"/>
        </pc:sldMkLst>
        <pc:spChg chg="mod">
          <ac:chgData name="Chris Droessler" userId="625c3661-9d64-47fa-b83c-4b49393bd161" providerId="ADAL" clId="{078E9948-56C7-5242-BCE4-B9B1535EA0C1}" dt="2021-04-23T13:34:01.397" v="225" actId="20577"/>
          <ac:spMkLst>
            <pc:docMk/>
            <pc:sldMk cId="1156337217" sldId="395"/>
            <ac:spMk id="2" creationId="{1C02C66E-7AEA-45B8-A1BD-92470E4FB351}"/>
          </ac:spMkLst>
        </pc:spChg>
      </pc:sldChg>
      <pc:sldChg chg="modSp add modTransition">
        <pc:chgData name="Chris Droessler" userId="625c3661-9d64-47fa-b83c-4b49393bd161" providerId="ADAL" clId="{078E9948-56C7-5242-BCE4-B9B1535EA0C1}" dt="2021-04-23T13:34:28.892" v="227" actId="20577"/>
        <pc:sldMkLst>
          <pc:docMk/>
          <pc:sldMk cId="1396008153" sldId="396"/>
        </pc:sldMkLst>
        <pc:spChg chg="mod">
          <ac:chgData name="Chris Droessler" userId="625c3661-9d64-47fa-b83c-4b49393bd161" providerId="ADAL" clId="{078E9948-56C7-5242-BCE4-B9B1535EA0C1}" dt="2021-04-23T13:30:14.690" v="179" actId="179"/>
          <ac:spMkLst>
            <pc:docMk/>
            <pc:sldMk cId="1396008153" sldId="396"/>
            <ac:spMk id="4" creationId="{FA05C11F-5760-4AAF-91CA-A16F404B6FD6}"/>
          </ac:spMkLst>
        </pc:spChg>
        <pc:spChg chg="mod">
          <ac:chgData name="Chris Droessler" userId="625c3661-9d64-47fa-b83c-4b49393bd161" providerId="ADAL" clId="{078E9948-56C7-5242-BCE4-B9B1535EA0C1}" dt="2021-04-23T13:34:28.892" v="227" actId="20577"/>
          <ac:spMkLst>
            <pc:docMk/>
            <pc:sldMk cId="1396008153" sldId="396"/>
            <ac:spMk id="6" creationId="{EC88462D-971B-4F9C-A843-7FCB7EB5E37C}"/>
          </ac:spMkLst>
        </pc:spChg>
      </pc:sldChg>
      <pc:sldChg chg="modSp add modTransition">
        <pc:chgData name="Chris Droessler" userId="625c3661-9d64-47fa-b83c-4b49393bd161" providerId="ADAL" clId="{078E9948-56C7-5242-BCE4-B9B1535EA0C1}" dt="2021-04-23T13:34:18.205" v="226" actId="14100"/>
        <pc:sldMkLst>
          <pc:docMk/>
          <pc:sldMk cId="4068802646" sldId="397"/>
        </pc:sldMkLst>
        <pc:spChg chg="mod">
          <ac:chgData name="Chris Droessler" userId="625c3661-9d64-47fa-b83c-4b49393bd161" providerId="ADAL" clId="{078E9948-56C7-5242-BCE4-B9B1535EA0C1}" dt="2021-04-23T13:34:18.205" v="226" actId="14100"/>
          <ac:spMkLst>
            <pc:docMk/>
            <pc:sldMk cId="4068802646" sldId="397"/>
            <ac:spMk id="6" creationId="{EC88462D-971B-4F9C-A843-7FCB7EB5E37C}"/>
          </ac:spMkLst>
        </pc:spChg>
        <pc:spChg chg="mod">
          <ac:chgData name="Chris Droessler" userId="625c3661-9d64-47fa-b83c-4b49393bd161" providerId="ADAL" clId="{078E9948-56C7-5242-BCE4-B9B1535EA0C1}" dt="2021-04-23T13:30:22.602" v="181" actId="179"/>
          <ac:spMkLst>
            <pc:docMk/>
            <pc:sldMk cId="4068802646" sldId="397"/>
            <ac:spMk id="10" creationId="{CA149639-B7F3-4AF0-AAFD-44CB773F0EC4}"/>
          </ac:spMkLst>
        </pc:spChg>
      </pc:sldChg>
      <pc:sldChg chg="add del modTransition">
        <pc:chgData name="Chris Droessler" userId="625c3661-9d64-47fa-b83c-4b49393bd161" providerId="ADAL" clId="{078E9948-56C7-5242-BCE4-B9B1535EA0C1}" dt="2021-04-23T12:28:14.016" v="27" actId="2696"/>
        <pc:sldMkLst>
          <pc:docMk/>
          <pc:sldMk cId="2034508696" sldId="398"/>
        </pc:sldMkLst>
      </pc:sldChg>
      <pc:sldChg chg="modSp add">
        <pc:chgData name="Chris Droessler" userId="625c3661-9d64-47fa-b83c-4b49393bd161" providerId="ADAL" clId="{078E9948-56C7-5242-BCE4-B9B1535EA0C1}" dt="2021-04-23T13:44:24.941" v="315" actId="1037"/>
        <pc:sldMkLst>
          <pc:docMk/>
          <pc:sldMk cId="520698277" sldId="3917"/>
        </pc:sldMkLst>
        <pc:spChg chg="mod">
          <ac:chgData name="Chris Droessler" userId="625c3661-9d64-47fa-b83c-4b49393bd161" providerId="ADAL" clId="{078E9948-56C7-5242-BCE4-B9B1535EA0C1}" dt="2021-04-23T13:44:24.941" v="315" actId="1037"/>
          <ac:spMkLst>
            <pc:docMk/>
            <pc:sldMk cId="520698277" sldId="3917"/>
            <ac:spMk id="7" creationId="{692F0930-C3D8-45D4-84EC-0918B2DF508A}"/>
          </ac:spMkLst>
        </pc:spChg>
        <pc:picChg chg="mod">
          <ac:chgData name="Chris Droessler" userId="625c3661-9d64-47fa-b83c-4b49393bd161" providerId="ADAL" clId="{078E9948-56C7-5242-BCE4-B9B1535EA0C1}" dt="2021-04-23T13:42:50.521" v="293" actId="1076"/>
          <ac:picMkLst>
            <pc:docMk/>
            <pc:sldMk cId="520698277" sldId="3917"/>
            <ac:picMk id="5" creationId="{BEB95899-55CA-4210-AF2C-84AED16048BE}"/>
          </ac:picMkLst>
        </pc:picChg>
      </pc:sldChg>
      <pc:sldChg chg="modSp add">
        <pc:chgData name="Chris Droessler" userId="625c3661-9d64-47fa-b83c-4b49393bd161" providerId="ADAL" clId="{078E9948-56C7-5242-BCE4-B9B1535EA0C1}" dt="2021-04-23T13:42:05.772" v="290" actId="122"/>
        <pc:sldMkLst>
          <pc:docMk/>
          <pc:sldMk cId="1646596897" sldId="3921"/>
        </pc:sldMkLst>
        <pc:spChg chg="mod">
          <ac:chgData name="Chris Droessler" userId="625c3661-9d64-47fa-b83c-4b49393bd161" providerId="ADAL" clId="{078E9948-56C7-5242-BCE4-B9B1535EA0C1}" dt="2021-04-23T13:41:19.331" v="281" actId="1038"/>
          <ac:spMkLst>
            <pc:docMk/>
            <pc:sldMk cId="1646596897" sldId="3921"/>
            <ac:spMk id="4" creationId="{A3FEDBBC-86FF-2C4D-A358-39B788AC1130}"/>
          </ac:spMkLst>
        </pc:spChg>
        <pc:spChg chg="mod">
          <ac:chgData name="Chris Droessler" userId="625c3661-9d64-47fa-b83c-4b49393bd161" providerId="ADAL" clId="{078E9948-56C7-5242-BCE4-B9B1535EA0C1}" dt="2021-04-23T13:41:19.331" v="281" actId="1038"/>
          <ac:spMkLst>
            <pc:docMk/>
            <pc:sldMk cId="1646596897" sldId="3921"/>
            <ac:spMk id="5" creationId="{7EF2D4FE-BA70-EB42-AB5F-30C8581401F3}"/>
          </ac:spMkLst>
        </pc:spChg>
        <pc:spChg chg="mod">
          <ac:chgData name="Chris Droessler" userId="625c3661-9d64-47fa-b83c-4b49393bd161" providerId="ADAL" clId="{078E9948-56C7-5242-BCE4-B9B1535EA0C1}" dt="2021-04-23T13:41:19.331" v="281" actId="1038"/>
          <ac:spMkLst>
            <pc:docMk/>
            <pc:sldMk cId="1646596897" sldId="3921"/>
            <ac:spMk id="6" creationId="{D6AD30A3-A044-6346-A35D-D3D44BA609B0}"/>
          </ac:spMkLst>
        </pc:spChg>
        <pc:spChg chg="mod">
          <ac:chgData name="Chris Droessler" userId="625c3661-9d64-47fa-b83c-4b49393bd161" providerId="ADAL" clId="{078E9948-56C7-5242-BCE4-B9B1535EA0C1}" dt="2021-04-23T13:41:19.331" v="281" actId="1038"/>
          <ac:spMkLst>
            <pc:docMk/>
            <pc:sldMk cId="1646596897" sldId="3921"/>
            <ac:spMk id="7" creationId="{B8461FFE-988E-5B44-B740-2B4497F51B1F}"/>
          </ac:spMkLst>
        </pc:spChg>
        <pc:spChg chg="mod">
          <ac:chgData name="Chris Droessler" userId="625c3661-9d64-47fa-b83c-4b49393bd161" providerId="ADAL" clId="{078E9948-56C7-5242-BCE4-B9B1535EA0C1}" dt="2021-04-23T13:41:19.331" v="281" actId="1038"/>
          <ac:spMkLst>
            <pc:docMk/>
            <pc:sldMk cId="1646596897" sldId="3921"/>
            <ac:spMk id="20" creationId="{B799C027-96AC-4E8C-ADB9-B4C00E03B793}"/>
          </ac:spMkLst>
        </pc:spChg>
        <pc:spChg chg="mod">
          <ac:chgData name="Chris Droessler" userId="625c3661-9d64-47fa-b83c-4b49393bd161" providerId="ADAL" clId="{078E9948-56C7-5242-BCE4-B9B1535EA0C1}" dt="2021-04-23T13:42:05.772" v="290" actId="122"/>
          <ac:spMkLst>
            <pc:docMk/>
            <pc:sldMk cId="1646596897" sldId="3921"/>
            <ac:spMk id="21" creationId="{605FE818-0B4B-4447-9184-AB8CE72DA91D}"/>
          </ac:spMkLst>
        </pc:spChg>
        <pc:grpChg chg="mod">
          <ac:chgData name="Chris Droessler" userId="625c3661-9d64-47fa-b83c-4b49393bd161" providerId="ADAL" clId="{078E9948-56C7-5242-BCE4-B9B1535EA0C1}" dt="2021-04-23T13:41:19.331" v="281" actId="1038"/>
          <ac:grpSpMkLst>
            <pc:docMk/>
            <pc:sldMk cId="1646596897" sldId="3921"/>
            <ac:grpSpMk id="3" creationId="{3404EAA5-AF2D-4DDF-907F-C609FA9B0412}"/>
          </ac:grpSpMkLst>
        </pc:grpChg>
        <pc:picChg chg="mod">
          <ac:chgData name="Chris Droessler" userId="625c3661-9d64-47fa-b83c-4b49393bd161" providerId="ADAL" clId="{078E9948-56C7-5242-BCE4-B9B1535EA0C1}" dt="2021-04-23T13:41:54.108" v="286" actId="1076"/>
          <ac:picMkLst>
            <pc:docMk/>
            <pc:sldMk cId="1646596897" sldId="3921"/>
            <ac:picMk id="26" creationId="{4089E9CB-40C7-486E-9444-B2B5DB894A96}"/>
          </ac:picMkLst>
        </pc:picChg>
        <pc:picChg chg="mod">
          <ac:chgData name="Chris Droessler" userId="625c3661-9d64-47fa-b83c-4b49393bd161" providerId="ADAL" clId="{078E9948-56C7-5242-BCE4-B9B1535EA0C1}" dt="2021-04-23T13:41:44.220" v="284" actId="1076"/>
          <ac:picMkLst>
            <pc:docMk/>
            <pc:sldMk cId="1646596897" sldId="3921"/>
            <ac:picMk id="27" creationId="{21B3FADD-2066-4CA8-91DE-5B89961F0814}"/>
          </ac:picMkLst>
        </pc:picChg>
        <pc:picChg chg="mod">
          <ac:chgData name="Chris Droessler" userId="625c3661-9d64-47fa-b83c-4b49393bd161" providerId="ADAL" clId="{078E9948-56C7-5242-BCE4-B9B1535EA0C1}" dt="2021-04-23T13:41:50.164" v="285" actId="1076"/>
          <ac:picMkLst>
            <pc:docMk/>
            <pc:sldMk cId="1646596897" sldId="3921"/>
            <ac:picMk id="28" creationId="{F51EF55C-CAA8-4190-A31B-15B55538F20E}"/>
          </ac:picMkLst>
        </pc:picChg>
        <pc:picChg chg="mod">
          <ac:chgData name="Chris Droessler" userId="625c3661-9d64-47fa-b83c-4b49393bd161" providerId="ADAL" clId="{078E9948-56C7-5242-BCE4-B9B1535EA0C1}" dt="2021-04-23T13:41:31.837" v="282" actId="1076"/>
          <ac:picMkLst>
            <pc:docMk/>
            <pc:sldMk cId="1646596897" sldId="3921"/>
            <ac:picMk id="29" creationId="{F6CF4F2F-9A6B-43D2-9588-35892DD0D9D7}"/>
          </ac:picMkLst>
        </pc:picChg>
      </pc:sldChg>
      <pc:sldChg chg="modSp add del">
        <pc:chgData name="Chris Droessler" userId="625c3661-9d64-47fa-b83c-4b49393bd161" providerId="ADAL" clId="{078E9948-56C7-5242-BCE4-B9B1535EA0C1}" dt="2021-04-23T12:35:34.769" v="75" actId="2696"/>
        <pc:sldMkLst>
          <pc:docMk/>
          <pc:sldMk cId="786461572" sldId="3922"/>
        </pc:sldMkLst>
        <pc:spChg chg="mod">
          <ac:chgData name="Chris Droessler" userId="625c3661-9d64-47fa-b83c-4b49393bd161" providerId="ADAL" clId="{078E9948-56C7-5242-BCE4-B9B1535EA0C1}" dt="2021-04-23T12:27:41.593" v="26" actId="20577"/>
          <ac:spMkLst>
            <pc:docMk/>
            <pc:sldMk cId="786461572" sldId="3922"/>
            <ac:spMk id="5" creationId="{3F98EE8F-E42E-4744-A0E1-1B5D15FE087D}"/>
          </ac:spMkLst>
        </pc:spChg>
      </pc:sldChg>
      <pc:sldChg chg="addSp delSp modSp add del ord">
        <pc:chgData name="Chris Droessler" userId="625c3661-9d64-47fa-b83c-4b49393bd161" providerId="ADAL" clId="{078E9948-56C7-5242-BCE4-B9B1535EA0C1}" dt="2021-04-26T23:33:04.916" v="402" actId="2696"/>
        <pc:sldMkLst>
          <pc:docMk/>
          <pc:sldMk cId="291949331" sldId="3923"/>
        </pc:sldMkLst>
        <pc:spChg chg="del">
          <ac:chgData name="Chris Droessler" userId="625c3661-9d64-47fa-b83c-4b49393bd161" providerId="ADAL" clId="{078E9948-56C7-5242-BCE4-B9B1535EA0C1}" dt="2021-04-23T12:29:49.098" v="33"/>
          <ac:spMkLst>
            <pc:docMk/>
            <pc:sldMk cId="291949331" sldId="3923"/>
            <ac:spMk id="2" creationId="{83B35B22-E01E-BA47-B453-720CCEB7FBE0}"/>
          </ac:spMkLst>
        </pc:spChg>
        <pc:spChg chg="del">
          <ac:chgData name="Chris Droessler" userId="625c3661-9d64-47fa-b83c-4b49393bd161" providerId="ADAL" clId="{078E9948-56C7-5242-BCE4-B9B1535EA0C1}" dt="2021-04-23T12:29:49.098" v="33"/>
          <ac:spMkLst>
            <pc:docMk/>
            <pc:sldMk cId="291949331" sldId="3923"/>
            <ac:spMk id="3" creationId="{B4729144-3D68-FD41-ABEE-9F3C6D59BFD1}"/>
          </ac:spMkLst>
        </pc:spChg>
        <pc:spChg chg="add del mod">
          <ac:chgData name="Chris Droessler" userId="625c3661-9d64-47fa-b83c-4b49393bd161" providerId="ADAL" clId="{078E9948-56C7-5242-BCE4-B9B1535EA0C1}" dt="2021-04-23T12:29:50.730" v="34"/>
          <ac:spMkLst>
            <pc:docMk/>
            <pc:sldMk cId="291949331" sldId="3923"/>
            <ac:spMk id="6" creationId="{0B675DF8-2EB8-E944-88C3-7C53A3C919D8}"/>
          </ac:spMkLst>
        </pc:spChg>
        <pc:spChg chg="add del mod">
          <ac:chgData name="Chris Droessler" userId="625c3661-9d64-47fa-b83c-4b49393bd161" providerId="ADAL" clId="{078E9948-56C7-5242-BCE4-B9B1535EA0C1}" dt="2021-04-23T12:29:50.730" v="34"/>
          <ac:spMkLst>
            <pc:docMk/>
            <pc:sldMk cId="291949331" sldId="3923"/>
            <ac:spMk id="7" creationId="{7CA21D75-A810-0449-A4D2-4DDC4B1C577A}"/>
          </ac:spMkLst>
        </pc:spChg>
        <pc:spChg chg="add mod">
          <ac:chgData name="Chris Droessler" userId="625c3661-9d64-47fa-b83c-4b49393bd161" providerId="ADAL" clId="{078E9948-56C7-5242-BCE4-B9B1535EA0C1}" dt="2021-04-23T12:29:52.794" v="38" actId="20577"/>
          <ac:spMkLst>
            <pc:docMk/>
            <pc:sldMk cId="291949331" sldId="3923"/>
            <ac:spMk id="8" creationId="{2D373054-5A94-584B-8B80-8C14C8C0D7D4}"/>
          </ac:spMkLst>
        </pc:spChg>
        <pc:spChg chg="add mod">
          <ac:chgData name="Chris Droessler" userId="625c3661-9d64-47fa-b83c-4b49393bd161" providerId="ADAL" clId="{078E9948-56C7-5242-BCE4-B9B1535EA0C1}" dt="2021-04-23T12:29:50.730" v="34"/>
          <ac:spMkLst>
            <pc:docMk/>
            <pc:sldMk cId="291949331" sldId="3923"/>
            <ac:spMk id="9" creationId="{4F53702D-F95B-B046-A537-7D2B4BA7FC19}"/>
          </ac:spMkLst>
        </pc:spChg>
      </pc:sldChg>
      <pc:sldChg chg="add del">
        <pc:chgData name="Chris Droessler" userId="625c3661-9d64-47fa-b83c-4b49393bd161" providerId="ADAL" clId="{078E9948-56C7-5242-BCE4-B9B1535EA0C1}" dt="2021-04-23T12:29:36.752" v="30" actId="2696"/>
        <pc:sldMkLst>
          <pc:docMk/>
          <pc:sldMk cId="3934272381" sldId="3923"/>
        </pc:sldMkLst>
      </pc:sldChg>
      <pc:sldChg chg="modSp add">
        <pc:chgData name="Chris Droessler" userId="625c3661-9d64-47fa-b83c-4b49393bd161" providerId="ADAL" clId="{078E9948-56C7-5242-BCE4-B9B1535EA0C1}" dt="2021-04-23T13:29:48.196" v="174" actId="179"/>
        <pc:sldMkLst>
          <pc:docMk/>
          <pc:sldMk cId="3420079001" sldId="3924"/>
        </pc:sldMkLst>
        <pc:spChg chg="mod">
          <ac:chgData name="Chris Droessler" userId="625c3661-9d64-47fa-b83c-4b49393bd161" providerId="ADAL" clId="{078E9948-56C7-5242-BCE4-B9B1535EA0C1}" dt="2021-04-23T13:29:48.196" v="174" actId="179"/>
          <ac:spMkLst>
            <pc:docMk/>
            <pc:sldMk cId="3420079001" sldId="3924"/>
            <ac:spMk id="10" creationId="{CA149639-B7F3-4AF0-AAFD-44CB773F0EC4}"/>
          </ac:spMkLst>
        </pc:spChg>
      </pc:sldChg>
      <pc:sldChg chg="add">
        <pc:chgData name="Chris Droessler" userId="625c3661-9d64-47fa-b83c-4b49393bd161" providerId="ADAL" clId="{078E9948-56C7-5242-BCE4-B9B1535EA0C1}" dt="2021-04-23T12:47:16.746" v="95"/>
        <pc:sldMkLst>
          <pc:docMk/>
          <pc:sldMk cId="1606037214" sldId="3925"/>
        </pc:sldMkLst>
      </pc:sldChg>
      <pc:sldChg chg="modSp add">
        <pc:chgData name="Chris Droessler" userId="625c3661-9d64-47fa-b83c-4b49393bd161" providerId="ADAL" clId="{078E9948-56C7-5242-BCE4-B9B1535EA0C1}" dt="2021-04-23T12:48:56.345" v="108" actId="20577"/>
        <pc:sldMkLst>
          <pc:docMk/>
          <pc:sldMk cId="1230430970" sldId="3926"/>
        </pc:sldMkLst>
        <pc:spChg chg="mod">
          <ac:chgData name="Chris Droessler" userId="625c3661-9d64-47fa-b83c-4b49393bd161" providerId="ADAL" clId="{078E9948-56C7-5242-BCE4-B9B1535EA0C1}" dt="2021-04-23T12:48:56.345" v="108" actId="20577"/>
          <ac:spMkLst>
            <pc:docMk/>
            <pc:sldMk cId="1230430970" sldId="3926"/>
            <ac:spMk id="5" creationId="{97F8CE38-1C80-5A40-B28A-450C5C03AF29}"/>
          </ac:spMkLst>
        </pc:spChg>
      </pc:sldChg>
      <pc:sldChg chg="modSp add ord">
        <pc:chgData name="Chris Droessler" userId="625c3661-9d64-47fa-b83c-4b49393bd161" providerId="ADAL" clId="{078E9948-56C7-5242-BCE4-B9B1535EA0C1}" dt="2021-04-23T12:50:09.488" v="116"/>
        <pc:sldMkLst>
          <pc:docMk/>
          <pc:sldMk cId="1434437644" sldId="3927"/>
        </pc:sldMkLst>
        <pc:spChg chg="mod">
          <ac:chgData name="Chris Droessler" userId="625c3661-9d64-47fa-b83c-4b49393bd161" providerId="ADAL" clId="{078E9948-56C7-5242-BCE4-B9B1535EA0C1}" dt="2021-04-23T12:49:40.262" v="115" actId="20577"/>
          <ac:spMkLst>
            <pc:docMk/>
            <pc:sldMk cId="1434437644" sldId="3927"/>
            <ac:spMk id="2" creationId="{1C02C66E-7AEA-45B8-A1BD-92470E4FB351}"/>
          </ac:spMkLst>
        </pc:spChg>
      </pc:sldChg>
      <pc:sldChg chg="add">
        <pc:chgData name="Chris Droessler" userId="625c3661-9d64-47fa-b83c-4b49393bd161" providerId="ADAL" clId="{078E9948-56C7-5242-BCE4-B9B1535EA0C1}" dt="2021-04-23T14:44:21.684" v="382"/>
        <pc:sldMkLst>
          <pc:docMk/>
          <pc:sldMk cId="892538502" sldId="3928"/>
        </pc:sldMkLst>
      </pc:sldChg>
      <pc:sldChg chg="modSp add">
        <pc:chgData name="Chris Droessler" userId="625c3661-9d64-47fa-b83c-4b49393bd161" providerId="ADAL" clId="{078E9948-56C7-5242-BCE4-B9B1535EA0C1}" dt="2021-04-23T14:54:50.658" v="387" actId="20577"/>
        <pc:sldMkLst>
          <pc:docMk/>
          <pc:sldMk cId="3826309646" sldId="3929"/>
        </pc:sldMkLst>
        <pc:spChg chg="mod">
          <ac:chgData name="Chris Droessler" userId="625c3661-9d64-47fa-b83c-4b49393bd161" providerId="ADAL" clId="{078E9948-56C7-5242-BCE4-B9B1535EA0C1}" dt="2021-04-23T14:54:50.658" v="387" actId="20577"/>
          <ac:spMkLst>
            <pc:docMk/>
            <pc:sldMk cId="3826309646" sldId="3929"/>
            <ac:spMk id="5" creationId="{B2C4F551-F0EE-5140-A252-1B56F5FF3ECD}"/>
          </ac:spMkLst>
        </pc:spChg>
      </pc:sldChg>
      <pc:sldChg chg="add">
        <pc:chgData name="Chris Droessler" userId="625c3661-9d64-47fa-b83c-4b49393bd161" providerId="ADAL" clId="{078E9948-56C7-5242-BCE4-B9B1535EA0C1}" dt="2021-04-23T14:55:48.078" v="388"/>
        <pc:sldMkLst>
          <pc:docMk/>
          <pc:sldMk cId="1280751372" sldId="3930"/>
        </pc:sldMkLst>
      </pc:sldChg>
      <pc:sldChg chg="add">
        <pc:chgData name="Chris Droessler" userId="625c3661-9d64-47fa-b83c-4b49393bd161" providerId="ADAL" clId="{078E9948-56C7-5242-BCE4-B9B1535EA0C1}" dt="2021-04-26T23:33:02.763" v="401"/>
        <pc:sldMkLst>
          <pc:docMk/>
          <pc:sldMk cId="236062356" sldId="3931"/>
        </pc:sldMkLst>
      </pc:sldChg>
      <pc:sldMasterChg chg="modTransition modSldLayout">
        <pc:chgData name="Chris Droessler" userId="625c3661-9d64-47fa-b83c-4b49393bd161" providerId="ADAL" clId="{078E9948-56C7-5242-BCE4-B9B1535EA0C1}" dt="2021-04-23T11:45:29.490" v="6"/>
        <pc:sldMasterMkLst>
          <pc:docMk/>
          <pc:sldMasterMk cId="2999785688" sldId="2147483648"/>
        </pc:sldMasterMkLst>
        <pc:sldLayoutChg chg="modTransition">
          <pc:chgData name="Chris Droessler" userId="625c3661-9d64-47fa-b83c-4b49393bd161" providerId="ADAL" clId="{078E9948-56C7-5242-BCE4-B9B1535EA0C1}" dt="2021-04-23T11:45:29.490" v="6"/>
          <pc:sldLayoutMkLst>
            <pc:docMk/>
            <pc:sldMasterMk cId="2999785688" sldId="2147483648"/>
            <pc:sldLayoutMk cId="813769049" sldId="2147483649"/>
          </pc:sldLayoutMkLst>
        </pc:sldLayoutChg>
        <pc:sldLayoutChg chg="modTransition">
          <pc:chgData name="Chris Droessler" userId="625c3661-9d64-47fa-b83c-4b49393bd161" providerId="ADAL" clId="{078E9948-56C7-5242-BCE4-B9B1535EA0C1}" dt="2021-04-23T11:45:29.490" v="6"/>
          <pc:sldLayoutMkLst>
            <pc:docMk/>
            <pc:sldMasterMk cId="2999785688" sldId="2147483648"/>
            <pc:sldLayoutMk cId="2476938013" sldId="2147483650"/>
          </pc:sldLayoutMkLst>
        </pc:sldLayoutChg>
        <pc:sldLayoutChg chg="modTransition">
          <pc:chgData name="Chris Droessler" userId="625c3661-9d64-47fa-b83c-4b49393bd161" providerId="ADAL" clId="{078E9948-56C7-5242-BCE4-B9B1535EA0C1}" dt="2021-04-23T11:45:29.490" v="6"/>
          <pc:sldLayoutMkLst>
            <pc:docMk/>
            <pc:sldMasterMk cId="2999785688" sldId="2147483648"/>
            <pc:sldLayoutMk cId="3620936448" sldId="2147483652"/>
          </pc:sldLayoutMkLst>
        </pc:sldLayoutChg>
        <pc:sldLayoutChg chg="modTransition">
          <pc:chgData name="Chris Droessler" userId="625c3661-9d64-47fa-b83c-4b49393bd161" providerId="ADAL" clId="{078E9948-56C7-5242-BCE4-B9B1535EA0C1}" dt="2021-04-23T11:45:29.490" v="6"/>
          <pc:sldLayoutMkLst>
            <pc:docMk/>
            <pc:sldMasterMk cId="2999785688" sldId="2147483648"/>
            <pc:sldLayoutMk cId="4137827336" sldId="2147483654"/>
          </pc:sldLayoutMkLst>
        </pc:sldLayoutChg>
        <pc:sldLayoutChg chg="modTransition">
          <pc:chgData name="Chris Droessler" userId="625c3661-9d64-47fa-b83c-4b49393bd161" providerId="ADAL" clId="{078E9948-56C7-5242-BCE4-B9B1535EA0C1}" dt="2021-04-23T11:45:29.490" v="6"/>
          <pc:sldLayoutMkLst>
            <pc:docMk/>
            <pc:sldMasterMk cId="2999785688" sldId="2147483648"/>
            <pc:sldLayoutMk cId="2505449382" sldId="2147483655"/>
          </pc:sldLayoutMkLst>
        </pc:sldLayoutChg>
        <pc:sldLayoutChg chg="modTransition">
          <pc:chgData name="Chris Droessler" userId="625c3661-9d64-47fa-b83c-4b49393bd161" providerId="ADAL" clId="{078E9948-56C7-5242-BCE4-B9B1535EA0C1}" dt="2021-04-23T11:45:29.490" v="6"/>
          <pc:sldLayoutMkLst>
            <pc:docMk/>
            <pc:sldMasterMk cId="2999785688" sldId="2147483648"/>
            <pc:sldLayoutMk cId="3752020858" sldId="2147483656"/>
          </pc:sldLayoutMkLst>
        </pc:sldLayoutChg>
        <pc:sldLayoutChg chg="modTransition">
          <pc:chgData name="Chris Droessler" userId="625c3661-9d64-47fa-b83c-4b49393bd161" providerId="ADAL" clId="{078E9948-56C7-5242-BCE4-B9B1535EA0C1}" dt="2021-04-23T11:45:29.490" v="6"/>
          <pc:sldLayoutMkLst>
            <pc:docMk/>
            <pc:sldMasterMk cId="2999785688" sldId="2147483648"/>
            <pc:sldLayoutMk cId="3585843231" sldId="2147483657"/>
          </pc:sldLayoutMkLst>
        </pc:sldLayoutChg>
        <pc:sldLayoutChg chg="modTransition">
          <pc:chgData name="Chris Droessler" userId="625c3661-9d64-47fa-b83c-4b49393bd161" providerId="ADAL" clId="{078E9948-56C7-5242-BCE4-B9B1535EA0C1}" dt="2021-04-23T11:45:29.490" v="6"/>
          <pc:sldLayoutMkLst>
            <pc:docMk/>
            <pc:sldMasterMk cId="2999785688" sldId="2147483648"/>
            <pc:sldLayoutMk cId="943946030" sldId="2147483696"/>
          </pc:sldLayoutMkLst>
        </pc:sldLayoutChg>
        <pc:sldLayoutChg chg="modTransition">
          <pc:chgData name="Chris Droessler" userId="625c3661-9d64-47fa-b83c-4b49393bd161" providerId="ADAL" clId="{078E9948-56C7-5242-BCE4-B9B1535EA0C1}" dt="2021-04-23T11:45:29.490" v="6"/>
          <pc:sldLayoutMkLst>
            <pc:docMk/>
            <pc:sldMasterMk cId="2999785688" sldId="2147483648"/>
            <pc:sldLayoutMk cId="2897641434" sldId="2147483697"/>
          </pc:sldLayoutMkLst>
        </pc:sldLayoutChg>
        <pc:sldLayoutChg chg="modTransition">
          <pc:chgData name="Chris Droessler" userId="625c3661-9d64-47fa-b83c-4b49393bd161" providerId="ADAL" clId="{078E9948-56C7-5242-BCE4-B9B1535EA0C1}" dt="2021-04-23T11:45:29.490" v="6"/>
          <pc:sldLayoutMkLst>
            <pc:docMk/>
            <pc:sldMasterMk cId="2999785688" sldId="2147483648"/>
            <pc:sldLayoutMk cId="2205149111" sldId="2147483698"/>
          </pc:sldLayoutMkLst>
        </pc:sldLayoutChg>
        <pc:sldLayoutChg chg="modTransition">
          <pc:chgData name="Chris Droessler" userId="625c3661-9d64-47fa-b83c-4b49393bd161" providerId="ADAL" clId="{078E9948-56C7-5242-BCE4-B9B1535EA0C1}" dt="2021-04-23T11:45:29.490" v="6"/>
          <pc:sldLayoutMkLst>
            <pc:docMk/>
            <pc:sldMasterMk cId="2999785688" sldId="2147483648"/>
            <pc:sldLayoutMk cId="3648775708" sldId="2147483700"/>
          </pc:sldLayoutMkLst>
        </pc:sldLayoutChg>
        <pc:sldLayoutChg chg="modTransition">
          <pc:chgData name="Chris Droessler" userId="625c3661-9d64-47fa-b83c-4b49393bd161" providerId="ADAL" clId="{078E9948-56C7-5242-BCE4-B9B1535EA0C1}" dt="2021-04-23T11:45:29.490" v="6"/>
          <pc:sldLayoutMkLst>
            <pc:docMk/>
            <pc:sldMasterMk cId="2999785688" sldId="2147483648"/>
            <pc:sldLayoutMk cId="1177219341" sldId="2147483701"/>
          </pc:sldLayoutMkLst>
        </pc:sldLayoutChg>
        <pc:sldLayoutChg chg="modTransition">
          <pc:chgData name="Chris Droessler" userId="625c3661-9d64-47fa-b83c-4b49393bd161" providerId="ADAL" clId="{078E9948-56C7-5242-BCE4-B9B1535EA0C1}" dt="2021-04-23T11:45:29.490" v="6"/>
          <pc:sldLayoutMkLst>
            <pc:docMk/>
            <pc:sldMasterMk cId="2999785688" sldId="2147483648"/>
            <pc:sldLayoutMk cId="1598429046" sldId="2147483702"/>
          </pc:sldLayoutMkLst>
        </pc:sldLayoutChg>
        <pc:sldLayoutChg chg="modTransition">
          <pc:chgData name="Chris Droessler" userId="625c3661-9d64-47fa-b83c-4b49393bd161" providerId="ADAL" clId="{078E9948-56C7-5242-BCE4-B9B1535EA0C1}" dt="2021-04-23T11:45:29.490" v="6"/>
          <pc:sldLayoutMkLst>
            <pc:docMk/>
            <pc:sldMasterMk cId="2999785688" sldId="2147483648"/>
            <pc:sldLayoutMk cId="872255101" sldId="214748370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9B6F52-CC10-4425-9195-EDF28B435798}" type="datetimeFigureOut">
              <a:rPr lang="en-US" smtClean="0"/>
              <a:t>4/26/21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2D3CF6-D097-446F-BA20-84B1F837E572}" type="datetimeFigureOut">
              <a:rPr lang="en-US" smtClean="0"/>
              <a:t>4/26/21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30B48BA-77C4-4E42-BE1B-263E2931BFC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83"/>
          <a:stretch/>
        </p:blipFill>
        <p:spPr>
          <a:xfrm>
            <a:off x="-3140" y="0"/>
            <a:ext cx="12188952" cy="6893167"/>
          </a:xfrm>
          <a:prstGeom prst="rect">
            <a:avLst/>
          </a:prstGeom>
        </p:spPr>
      </p:pic>
      <p:sp>
        <p:nvSpPr>
          <p:cNvPr id="20" name="Rectangle 19">
            <a:extLst>
              <a:ext uri="{FF2B5EF4-FFF2-40B4-BE49-F238E27FC236}">
                <a16:creationId xmlns:a16="http://schemas.microsoft.com/office/drawing/2014/main" id="{C901379E-23AF-41B0-8BAB-284F56492D48}"/>
              </a:ext>
            </a:extLst>
          </p:cNvPr>
          <p:cNvSpPr/>
          <p:nvPr userDrawn="1"/>
        </p:nvSpPr>
        <p:spPr>
          <a:xfrm>
            <a:off x="1758462" y="4012301"/>
            <a:ext cx="10433538" cy="2863281"/>
          </a:xfrm>
          <a:prstGeom prst="rect">
            <a:avLst/>
          </a:prstGeom>
          <a:solidFill>
            <a:srgbClr val="ECAA1F"/>
          </a:solidFill>
          <a:ln>
            <a:solidFill>
              <a:srgbClr val="ECAA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B6235286-FAD8-4A54-B90D-58F70001B177}"/>
              </a:ext>
            </a:extLst>
          </p:cNvPr>
          <p:cNvSpPr>
            <a:spLocks noGrp="1"/>
          </p:cNvSpPr>
          <p:nvPr>
            <p:ph type="body" sz="quarter" idx="11" hasCustomPrompt="1"/>
          </p:nvPr>
        </p:nvSpPr>
        <p:spPr>
          <a:xfrm>
            <a:off x="2391508" y="6123694"/>
            <a:ext cx="9669618" cy="656173"/>
          </a:xfrm>
        </p:spPr>
        <p:txBody>
          <a:bodyPr>
            <a:noAutofit/>
          </a:bodyPr>
          <a:lstStyle>
            <a:lvl1pPr marL="0" indent="0" algn="r">
              <a:buNone/>
              <a:defRPr sz="3600" b="1" i="0" cap="all" baseline="0">
                <a:solidFill>
                  <a:schemeClr val="bg1"/>
                </a:solidFill>
                <a:latin typeface="Calibri" panose="020F0502020204030204" pitchFamily="34" charset="0"/>
              </a:defRPr>
            </a:lvl1pPr>
          </a:lstStyle>
          <a:p>
            <a:pPr lvl="0"/>
            <a:r>
              <a:rPr lang="en-US" dirty="0"/>
              <a:t>Insert title here</a:t>
            </a:r>
          </a:p>
        </p:txBody>
      </p:sp>
      <p:sp>
        <p:nvSpPr>
          <p:cNvPr id="19" name="Content Placeholder 18">
            <a:extLst>
              <a:ext uri="{FF2B5EF4-FFF2-40B4-BE49-F238E27FC236}">
                <a16:creationId xmlns:a16="http://schemas.microsoft.com/office/drawing/2014/main" id="{772201BE-6704-4323-8D17-BD0DA9EA9F40}"/>
              </a:ext>
            </a:extLst>
          </p:cNvPr>
          <p:cNvSpPr>
            <a:spLocks noGrp="1"/>
          </p:cNvSpPr>
          <p:nvPr>
            <p:ph sz="quarter" idx="12" hasCustomPrompt="1"/>
          </p:nvPr>
        </p:nvSpPr>
        <p:spPr>
          <a:xfrm rot="16200000">
            <a:off x="10905938" y="4872792"/>
            <a:ext cx="1874998" cy="435378"/>
          </a:xfrm>
        </p:spPr>
        <p:txBody>
          <a:bodyPr/>
          <a:lstStyle>
            <a:lvl1pPr marL="0" indent="0" algn="r">
              <a:buNone/>
              <a:defRPr b="1">
                <a:solidFill>
                  <a:schemeClr val="bg1"/>
                </a:solidFill>
                <a:latin typeface="Calibri" panose="020F0502020204030204" pitchFamily="34" charset="0"/>
                <a:cs typeface="Calibri" panose="020F0502020204030204" pitchFamily="34" charset="0"/>
              </a:defRPr>
            </a:lvl1pPr>
          </a:lstStyle>
          <a:p>
            <a:pPr lvl="0"/>
            <a:r>
              <a:rPr lang="en-US" dirty="0"/>
              <a:t>Insert Date</a:t>
            </a:r>
          </a:p>
        </p:txBody>
      </p:sp>
      <p:sp>
        <p:nvSpPr>
          <p:cNvPr id="21" name="Rectangle 20">
            <a:extLst>
              <a:ext uri="{FF2B5EF4-FFF2-40B4-BE49-F238E27FC236}">
                <a16:creationId xmlns:a16="http://schemas.microsoft.com/office/drawing/2014/main" id="{61698382-0A97-4FBF-A7B5-F201C332ADCB}"/>
              </a:ext>
            </a:extLst>
          </p:cNvPr>
          <p:cNvSpPr/>
          <p:nvPr userDrawn="1"/>
        </p:nvSpPr>
        <p:spPr>
          <a:xfrm>
            <a:off x="-23443" y="33856"/>
            <a:ext cx="12188952" cy="6858000"/>
          </a:xfrm>
          <a:prstGeom prst="rect">
            <a:avLst/>
          </a:prstGeom>
          <a:noFill/>
          <a:ln w="76200">
            <a:solidFill>
              <a:srgbClr val="ECAA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7827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003767"/>
                </a:solidFill>
              </a:defRPr>
            </a:lvl1pPr>
          </a:lstStyle>
          <a:p>
            <a:fld id="{3D2FE3E8-3164-4BDD-B8E0-C39278A03076}" type="datetime1">
              <a:rPr lang="en-US" smtClean="0"/>
              <a:t>4/26/21</a:t>
            </a:fld>
            <a:endParaRPr lang="en-US" dirty="0"/>
          </a:p>
        </p:txBody>
      </p:sp>
      <p:sp>
        <p:nvSpPr>
          <p:cNvPr id="4" name="Slide Number Placeholder 3"/>
          <p:cNvSpPr>
            <a:spLocks noGrp="1"/>
          </p:cNvSpPr>
          <p:nvPr>
            <p:ph type="sldNum" sz="quarter" idx="12"/>
          </p:nvPr>
        </p:nvSpPr>
        <p:spPr/>
        <p:txBody>
          <a:bodyPr/>
          <a:lstStyle>
            <a:lvl1pPr>
              <a:defRPr>
                <a:solidFill>
                  <a:srgbClr val="003767"/>
                </a:solidFill>
              </a:defRPr>
            </a:lvl1pPr>
          </a:lstStyle>
          <a:p>
            <a:fld id="{DD5DC98F-6F3D-4D37-8801-59C812F9270D}" type="slidenum">
              <a:rPr lang="en-US" smtClean="0"/>
              <a:pPr/>
              <a:t>‹#›</a:t>
            </a:fld>
            <a:endParaRPr lang="en-US" dirty="0"/>
          </a:p>
        </p:txBody>
      </p:sp>
      <p:pic>
        <p:nvPicPr>
          <p:cNvPr id="9" name="Graphic 8">
            <a:extLst>
              <a:ext uri="{FF2B5EF4-FFF2-40B4-BE49-F238E27FC236}">
                <a16:creationId xmlns:a16="http://schemas.microsoft.com/office/drawing/2014/main" id="{8E12352C-A2C1-431F-B621-4CA61E664BE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3324"/>
          <a:stretch/>
        </p:blipFill>
        <p:spPr>
          <a:xfrm>
            <a:off x="0" y="5662064"/>
            <a:ext cx="3561234" cy="1108362"/>
          </a:xfrm>
          <a:prstGeom prst="rect">
            <a:avLst/>
          </a:prstGeom>
        </p:spPr>
      </p:pic>
    </p:spTree>
    <p:extLst>
      <p:ext uri="{BB962C8B-B14F-4D97-AF65-F5344CB8AC3E}">
        <p14:creationId xmlns:p14="http://schemas.microsoft.com/office/powerpoint/2010/main" val="2505449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3188" y="486195"/>
            <a:ext cx="6170612" cy="501234"/>
          </a:xfrm>
        </p:spPr>
        <p:txBody>
          <a:bodyPr anchor="b">
            <a:noAutofit/>
          </a:bodyPr>
          <a:lstStyle>
            <a:lvl1pPr>
              <a:defRPr sz="3400" baseline="0">
                <a:ln w="0">
                  <a:noFill/>
                </a:ln>
                <a:solidFill>
                  <a:srgbClr val="003767"/>
                </a:solidFill>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9"/>
            <a:ext cx="6172200" cy="4762209"/>
          </a:xfrm>
        </p:spPr>
        <p:txBody>
          <a:bodyPr/>
          <a:lstStyle>
            <a:lvl1pPr>
              <a:defRPr sz="2400" baseline="0">
                <a:solidFill>
                  <a:srgbClr val="003767"/>
                </a:solidFill>
                <a:latin typeface="Arial" panose="020B0604020202020204" pitchFamily="34" charset="0"/>
              </a:defRPr>
            </a:lvl1pPr>
            <a:lvl2pPr>
              <a:defRPr sz="2100" baseline="0">
                <a:solidFill>
                  <a:srgbClr val="003767"/>
                </a:solidFill>
                <a:latin typeface="Arial" panose="020B0604020202020204" pitchFamily="34" charset="0"/>
              </a:defRPr>
            </a:lvl2pPr>
            <a:lvl3pPr>
              <a:defRPr sz="1800" baseline="0">
                <a:solidFill>
                  <a:srgbClr val="003767"/>
                </a:solidFill>
                <a:latin typeface="Arial" panose="020B0604020202020204" pitchFamily="34" charset="0"/>
              </a:defRPr>
            </a:lvl3pPr>
            <a:lvl4pPr>
              <a:defRPr sz="1500" baseline="0">
                <a:solidFill>
                  <a:srgbClr val="003767"/>
                </a:solidFill>
                <a:latin typeface="Arial" panose="020B0604020202020204" pitchFamily="34" charset="0"/>
              </a:defRPr>
            </a:lvl4pPr>
            <a:lvl5pPr>
              <a:defRPr sz="1500" baseline="0">
                <a:solidFill>
                  <a:srgbClr val="003767"/>
                </a:solidFill>
                <a:latin typeface="Arial" panose="020B0604020202020204" pitchFamily="34" charset="0"/>
              </a:defRPr>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99665" y="187453"/>
            <a:ext cx="3932237" cy="46574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a:xfrm>
            <a:off x="5084618" y="6216245"/>
            <a:ext cx="2022764" cy="365125"/>
          </a:xfrm>
        </p:spPr>
        <p:txBody>
          <a:bodyPr/>
          <a:lstStyle>
            <a:lvl1pPr>
              <a:defRPr>
                <a:solidFill>
                  <a:srgbClr val="003767"/>
                </a:solidFill>
              </a:defRPr>
            </a:lvl1pPr>
          </a:lstStyle>
          <a:p>
            <a:fld id="{DD5DC98F-6F3D-4D37-8801-59C812F9270D}" type="slidenum">
              <a:rPr lang="en-US" smtClean="0"/>
              <a:pPr/>
              <a:t>‹#›</a:t>
            </a:fld>
            <a:endParaRPr lang="en-US" dirty="0"/>
          </a:p>
        </p:txBody>
      </p:sp>
      <p:sp>
        <p:nvSpPr>
          <p:cNvPr id="6" name="Rectangle 5">
            <a:extLst>
              <a:ext uri="{FF2B5EF4-FFF2-40B4-BE49-F238E27FC236}">
                <a16:creationId xmlns:a16="http://schemas.microsoft.com/office/drawing/2014/main" id="{441BBF22-0BF9-4CBB-B50C-7C2A82DD086D}"/>
              </a:ext>
            </a:extLst>
          </p:cNvPr>
          <p:cNvSpPr/>
          <p:nvPr userDrawn="1"/>
        </p:nvSpPr>
        <p:spPr>
          <a:xfrm>
            <a:off x="-1588" y="1880195"/>
            <a:ext cx="4977608" cy="978408"/>
          </a:xfrm>
          <a:prstGeom prst="rect">
            <a:avLst/>
          </a:prstGeom>
          <a:solidFill>
            <a:srgbClr val="AEB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F5BED55-ABBC-47B1-8A26-CD76C11FCDEA}"/>
              </a:ext>
            </a:extLst>
          </p:cNvPr>
          <p:cNvSpPr/>
          <p:nvPr userDrawn="1"/>
        </p:nvSpPr>
        <p:spPr>
          <a:xfrm>
            <a:off x="-1588" y="931265"/>
            <a:ext cx="4977608" cy="978408"/>
          </a:xfrm>
          <a:prstGeom prst="rect">
            <a:avLst/>
          </a:prstGeom>
          <a:solidFill>
            <a:srgbClr val="FAE6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127BB70-B7BF-4FCE-9795-FA0765633F2F}"/>
              </a:ext>
            </a:extLst>
          </p:cNvPr>
          <p:cNvSpPr/>
          <p:nvPr userDrawn="1"/>
        </p:nvSpPr>
        <p:spPr>
          <a:xfrm>
            <a:off x="0" y="4922605"/>
            <a:ext cx="4977608" cy="978408"/>
          </a:xfrm>
          <a:prstGeom prst="rect">
            <a:avLst/>
          </a:prstGeom>
          <a:solidFill>
            <a:srgbClr val="FAE6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86C89BA-C3F4-49AF-8F3D-2CFA6F42B922}"/>
              </a:ext>
            </a:extLst>
          </p:cNvPr>
          <p:cNvSpPr/>
          <p:nvPr userDrawn="1"/>
        </p:nvSpPr>
        <p:spPr>
          <a:xfrm>
            <a:off x="0" y="-17665"/>
            <a:ext cx="4977608" cy="978408"/>
          </a:xfrm>
          <a:prstGeom prst="rect">
            <a:avLst/>
          </a:prstGeom>
          <a:solidFill>
            <a:srgbClr val="003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A3F69C2-9E4D-421F-BD76-0E1156248A10}"/>
              </a:ext>
            </a:extLst>
          </p:cNvPr>
          <p:cNvSpPr/>
          <p:nvPr userDrawn="1"/>
        </p:nvSpPr>
        <p:spPr>
          <a:xfrm>
            <a:off x="0" y="2870099"/>
            <a:ext cx="4977608" cy="978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411F11B-DE48-4A87-98B5-57D1C13232EC}"/>
              </a:ext>
            </a:extLst>
          </p:cNvPr>
          <p:cNvSpPr/>
          <p:nvPr userDrawn="1"/>
        </p:nvSpPr>
        <p:spPr>
          <a:xfrm>
            <a:off x="0" y="3895044"/>
            <a:ext cx="4977608" cy="1027352"/>
          </a:xfrm>
          <a:prstGeom prst="rect">
            <a:avLst/>
          </a:prstGeom>
          <a:solidFill>
            <a:srgbClr val="003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BF3B806-4D20-4871-9EBA-75CA9A292D22}"/>
              </a:ext>
            </a:extLst>
          </p:cNvPr>
          <p:cNvSpPr/>
          <p:nvPr userDrawn="1"/>
        </p:nvSpPr>
        <p:spPr>
          <a:xfrm>
            <a:off x="-730" y="5901013"/>
            <a:ext cx="4977608" cy="978408"/>
          </a:xfrm>
          <a:prstGeom prst="rect">
            <a:avLst/>
          </a:prstGeom>
          <a:solidFill>
            <a:srgbClr val="AEB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7">
            <a:extLst>
              <a:ext uri="{FF2B5EF4-FFF2-40B4-BE49-F238E27FC236}">
                <a16:creationId xmlns:a16="http://schemas.microsoft.com/office/drawing/2014/main" id="{DF52271F-C136-4324-BDD9-4128CB5A9BA6}"/>
              </a:ext>
            </a:extLst>
          </p:cNvPr>
          <p:cNvSpPr>
            <a:spLocks noGrp="1"/>
          </p:cNvSpPr>
          <p:nvPr>
            <p:ph type="body" sz="quarter" idx="13"/>
          </p:nvPr>
        </p:nvSpPr>
        <p:spPr>
          <a:xfrm>
            <a:off x="299665" y="295378"/>
            <a:ext cx="4164012" cy="465138"/>
          </a:xfrm>
        </p:spPr>
        <p:txBody>
          <a:bodyPr/>
          <a:lstStyle>
            <a:lvl1pPr marL="0" indent="0" algn="ctr">
              <a:buNone/>
              <a:defRPr b="1" i="0" baseline="0">
                <a:solidFill>
                  <a:schemeClr val="bg1"/>
                </a:solidFill>
                <a:latin typeface="Calibri" panose="020F0502020204030204" pitchFamily="34" charset="0"/>
              </a:defRPr>
            </a:lvl1pPr>
          </a:lstStyle>
          <a:p>
            <a:pPr lvl="0"/>
            <a:r>
              <a:rPr lang="en-US" dirty="0"/>
              <a:t>Click to edit Master text styles</a:t>
            </a:r>
          </a:p>
        </p:txBody>
      </p:sp>
      <p:sp>
        <p:nvSpPr>
          <p:cNvPr id="19" name="Text Placeholder 17">
            <a:extLst>
              <a:ext uri="{FF2B5EF4-FFF2-40B4-BE49-F238E27FC236}">
                <a16:creationId xmlns:a16="http://schemas.microsoft.com/office/drawing/2014/main" id="{980090F9-F200-4F5E-8502-D56CC9549307}"/>
              </a:ext>
            </a:extLst>
          </p:cNvPr>
          <p:cNvSpPr>
            <a:spLocks noGrp="1"/>
          </p:cNvSpPr>
          <p:nvPr>
            <p:ph type="body" sz="quarter" idx="14"/>
          </p:nvPr>
        </p:nvSpPr>
        <p:spPr>
          <a:xfrm>
            <a:off x="299665" y="1229906"/>
            <a:ext cx="4164012" cy="465138"/>
          </a:xfrm>
        </p:spPr>
        <p:txBody>
          <a:bodyPr/>
          <a:lstStyle>
            <a:lvl1pPr marL="0" indent="0" algn="ctr">
              <a:buNone/>
              <a:defRPr b="1" i="0" baseline="0">
                <a:solidFill>
                  <a:srgbClr val="003767"/>
                </a:solidFill>
                <a:latin typeface="Calibri" panose="020F0502020204030204" pitchFamily="34" charset="0"/>
              </a:defRPr>
            </a:lvl1pPr>
          </a:lstStyle>
          <a:p>
            <a:pPr lvl="0"/>
            <a:r>
              <a:rPr lang="en-US" dirty="0"/>
              <a:t>Click to edit Master text styles</a:t>
            </a:r>
          </a:p>
        </p:txBody>
      </p:sp>
      <p:sp>
        <p:nvSpPr>
          <p:cNvPr id="20" name="Text Placeholder 17">
            <a:extLst>
              <a:ext uri="{FF2B5EF4-FFF2-40B4-BE49-F238E27FC236}">
                <a16:creationId xmlns:a16="http://schemas.microsoft.com/office/drawing/2014/main" id="{6984C02B-B01B-442D-80D5-001DFBD84791}"/>
              </a:ext>
            </a:extLst>
          </p:cNvPr>
          <p:cNvSpPr>
            <a:spLocks noGrp="1"/>
          </p:cNvSpPr>
          <p:nvPr>
            <p:ph type="body" sz="quarter" idx="15"/>
          </p:nvPr>
        </p:nvSpPr>
        <p:spPr>
          <a:xfrm>
            <a:off x="299665" y="2172787"/>
            <a:ext cx="4164012" cy="465138"/>
          </a:xfrm>
        </p:spPr>
        <p:txBody>
          <a:bodyPr/>
          <a:lstStyle>
            <a:lvl1pPr marL="0" indent="0" algn="ctr">
              <a:buNone/>
              <a:defRPr b="1" i="0" baseline="0">
                <a:solidFill>
                  <a:srgbClr val="003767"/>
                </a:solidFill>
                <a:latin typeface="Calibri" panose="020F0502020204030204" pitchFamily="34" charset="0"/>
              </a:defRPr>
            </a:lvl1pPr>
          </a:lstStyle>
          <a:p>
            <a:pPr lvl="0"/>
            <a:r>
              <a:rPr lang="en-US" dirty="0"/>
              <a:t>Click to edit Master text styles</a:t>
            </a:r>
          </a:p>
        </p:txBody>
      </p:sp>
      <p:sp>
        <p:nvSpPr>
          <p:cNvPr id="21" name="Text Placeholder 17">
            <a:extLst>
              <a:ext uri="{FF2B5EF4-FFF2-40B4-BE49-F238E27FC236}">
                <a16:creationId xmlns:a16="http://schemas.microsoft.com/office/drawing/2014/main" id="{D36FB755-1B0B-458B-A1E5-E9A9C89B07AC}"/>
              </a:ext>
            </a:extLst>
          </p:cNvPr>
          <p:cNvSpPr>
            <a:spLocks noGrp="1"/>
          </p:cNvSpPr>
          <p:nvPr>
            <p:ph type="body" sz="quarter" idx="16"/>
          </p:nvPr>
        </p:nvSpPr>
        <p:spPr>
          <a:xfrm>
            <a:off x="299665" y="3183084"/>
            <a:ext cx="4164012" cy="465138"/>
          </a:xfrm>
        </p:spPr>
        <p:txBody>
          <a:bodyPr/>
          <a:lstStyle>
            <a:lvl1pPr marL="0" indent="0" algn="ctr">
              <a:buNone/>
              <a:defRPr b="1" i="0" baseline="0">
                <a:solidFill>
                  <a:srgbClr val="003767"/>
                </a:solidFill>
                <a:latin typeface="Calibri" panose="020F0502020204030204" pitchFamily="34" charset="0"/>
              </a:defRPr>
            </a:lvl1pPr>
          </a:lstStyle>
          <a:p>
            <a:pPr lvl="0"/>
            <a:r>
              <a:rPr lang="en-US" dirty="0"/>
              <a:t>Click to edit Master text styles</a:t>
            </a:r>
          </a:p>
        </p:txBody>
      </p:sp>
      <p:sp>
        <p:nvSpPr>
          <p:cNvPr id="22" name="Text Placeholder 17">
            <a:extLst>
              <a:ext uri="{FF2B5EF4-FFF2-40B4-BE49-F238E27FC236}">
                <a16:creationId xmlns:a16="http://schemas.microsoft.com/office/drawing/2014/main" id="{783FFBE6-7E6A-48A5-BB40-9A5029B3F21B}"/>
              </a:ext>
            </a:extLst>
          </p:cNvPr>
          <p:cNvSpPr>
            <a:spLocks noGrp="1"/>
          </p:cNvSpPr>
          <p:nvPr>
            <p:ph type="body" sz="quarter" idx="17"/>
          </p:nvPr>
        </p:nvSpPr>
        <p:spPr>
          <a:xfrm>
            <a:off x="299665" y="4177927"/>
            <a:ext cx="4164012" cy="465138"/>
          </a:xfrm>
        </p:spPr>
        <p:txBody>
          <a:bodyPr/>
          <a:lstStyle>
            <a:lvl1pPr marL="0" indent="0" algn="ctr">
              <a:buNone/>
              <a:defRPr b="1" i="0" baseline="0">
                <a:solidFill>
                  <a:schemeClr val="bg1"/>
                </a:solidFill>
                <a:latin typeface="Calibri" panose="020F0502020204030204" pitchFamily="34" charset="0"/>
              </a:defRPr>
            </a:lvl1pPr>
          </a:lstStyle>
          <a:p>
            <a:pPr lvl="0"/>
            <a:r>
              <a:rPr lang="en-US" dirty="0"/>
              <a:t>Click to edit Master text styles</a:t>
            </a:r>
          </a:p>
        </p:txBody>
      </p:sp>
      <p:sp>
        <p:nvSpPr>
          <p:cNvPr id="23" name="Text Placeholder 17">
            <a:extLst>
              <a:ext uri="{FF2B5EF4-FFF2-40B4-BE49-F238E27FC236}">
                <a16:creationId xmlns:a16="http://schemas.microsoft.com/office/drawing/2014/main" id="{358F3F05-DCBB-4068-8476-D022B6E2720C}"/>
              </a:ext>
            </a:extLst>
          </p:cNvPr>
          <p:cNvSpPr>
            <a:spLocks noGrp="1"/>
          </p:cNvSpPr>
          <p:nvPr>
            <p:ph type="body" sz="quarter" idx="18"/>
          </p:nvPr>
        </p:nvSpPr>
        <p:spPr>
          <a:xfrm>
            <a:off x="299665" y="5169427"/>
            <a:ext cx="4164012" cy="465138"/>
          </a:xfrm>
        </p:spPr>
        <p:txBody>
          <a:bodyPr/>
          <a:lstStyle>
            <a:lvl1pPr marL="0" indent="0" algn="ctr">
              <a:buNone/>
              <a:defRPr b="1" i="0" baseline="0">
                <a:solidFill>
                  <a:srgbClr val="003767"/>
                </a:solidFill>
                <a:latin typeface="Calibri" panose="020F0502020204030204" pitchFamily="34" charset="0"/>
              </a:defRPr>
            </a:lvl1pPr>
          </a:lstStyle>
          <a:p>
            <a:pPr lvl="0"/>
            <a:r>
              <a:rPr lang="en-US" dirty="0"/>
              <a:t>Click to edit Master text styles</a:t>
            </a:r>
          </a:p>
        </p:txBody>
      </p:sp>
      <p:sp>
        <p:nvSpPr>
          <p:cNvPr id="25" name="Text Placeholder 17">
            <a:extLst>
              <a:ext uri="{FF2B5EF4-FFF2-40B4-BE49-F238E27FC236}">
                <a16:creationId xmlns:a16="http://schemas.microsoft.com/office/drawing/2014/main" id="{AEF55CF7-2696-4CBF-AA03-0806045795BB}"/>
              </a:ext>
            </a:extLst>
          </p:cNvPr>
          <p:cNvSpPr>
            <a:spLocks noGrp="1"/>
          </p:cNvSpPr>
          <p:nvPr>
            <p:ph type="body" sz="quarter" idx="19"/>
          </p:nvPr>
        </p:nvSpPr>
        <p:spPr>
          <a:xfrm>
            <a:off x="299665" y="6177606"/>
            <a:ext cx="4164012" cy="465138"/>
          </a:xfrm>
        </p:spPr>
        <p:txBody>
          <a:bodyPr/>
          <a:lstStyle>
            <a:lvl1pPr marL="0" indent="0" algn="ctr">
              <a:buNone/>
              <a:defRPr b="1" i="0" baseline="0">
                <a:solidFill>
                  <a:srgbClr val="003767"/>
                </a:solidFill>
                <a:latin typeface="Calibri" panose="020F0502020204030204" pitchFamily="34" charset="0"/>
              </a:defRPr>
            </a:lvl1pPr>
          </a:lstStyle>
          <a:p>
            <a:pPr lvl="0"/>
            <a:r>
              <a:rPr lang="en-US" dirty="0"/>
              <a:t>Click to edit Master text styles</a:t>
            </a:r>
          </a:p>
        </p:txBody>
      </p:sp>
      <p:pic>
        <p:nvPicPr>
          <p:cNvPr id="28" name="Graphic 27">
            <a:extLst>
              <a:ext uri="{FF2B5EF4-FFF2-40B4-BE49-F238E27FC236}">
                <a16:creationId xmlns:a16="http://schemas.microsoft.com/office/drawing/2014/main" id="{C9E912FA-FC14-44B3-A070-5103E54BC01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3324"/>
          <a:stretch/>
        </p:blipFill>
        <p:spPr>
          <a:xfrm>
            <a:off x="8630765" y="5749638"/>
            <a:ext cx="3561234" cy="1108362"/>
          </a:xfrm>
          <a:prstGeom prst="rect">
            <a:avLst/>
          </a:prstGeom>
        </p:spPr>
      </p:pic>
    </p:spTree>
    <p:extLst>
      <p:ext uri="{BB962C8B-B14F-4D97-AF65-F5344CB8AC3E}">
        <p14:creationId xmlns:p14="http://schemas.microsoft.com/office/powerpoint/2010/main" val="3752020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3188" y="486195"/>
            <a:ext cx="6170612" cy="501234"/>
          </a:xfrm>
        </p:spPr>
        <p:txBody>
          <a:bodyPr anchor="b">
            <a:noAutofit/>
          </a:bodyPr>
          <a:lstStyle>
            <a:lvl1pPr>
              <a:defRPr sz="2600" baseline="0">
                <a:ln w="0">
                  <a:noFill/>
                </a:ln>
                <a:solidFill>
                  <a:srgbClr val="003767"/>
                </a:solidFill>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2400" baseline="0">
                <a:solidFill>
                  <a:srgbClr val="003767"/>
                </a:solidFill>
                <a:latin typeface="Arial" panose="020B0604020202020204" pitchFamily="34" charset="0"/>
              </a:defRPr>
            </a:lvl1pPr>
            <a:lvl2pPr>
              <a:defRPr sz="2100" baseline="0">
                <a:solidFill>
                  <a:srgbClr val="003767"/>
                </a:solidFill>
                <a:latin typeface="Arial" panose="020B0604020202020204" pitchFamily="34" charset="0"/>
              </a:defRPr>
            </a:lvl2pPr>
            <a:lvl3pPr>
              <a:defRPr sz="1800" baseline="0">
                <a:solidFill>
                  <a:srgbClr val="003767"/>
                </a:solidFill>
                <a:latin typeface="Arial" panose="020B0604020202020204" pitchFamily="34" charset="0"/>
              </a:defRPr>
            </a:lvl3pPr>
            <a:lvl4pPr>
              <a:defRPr sz="1500" baseline="0">
                <a:solidFill>
                  <a:srgbClr val="003767"/>
                </a:solidFill>
                <a:latin typeface="Arial" panose="020B0604020202020204" pitchFamily="34" charset="0"/>
              </a:defRPr>
            </a:lvl4pPr>
            <a:lvl5pPr>
              <a:defRPr sz="1500" baseline="0">
                <a:solidFill>
                  <a:srgbClr val="003767"/>
                </a:solidFill>
                <a:latin typeface="Arial" panose="020B0604020202020204" pitchFamily="34" charset="0"/>
              </a:defRPr>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99665" y="187453"/>
            <a:ext cx="3932237" cy="46574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003767"/>
                </a:solidFill>
              </a:defRPr>
            </a:lvl1pPr>
          </a:lstStyle>
          <a:p>
            <a:fld id="{F5E7778B-E5AD-42AA-B8D4-0DE74FC09219}" type="datetime1">
              <a:rPr lang="en-US" smtClean="0"/>
              <a:t>4/26/21</a:t>
            </a:fld>
            <a:endParaRPr lang="en-US" dirty="0"/>
          </a:p>
        </p:txBody>
      </p:sp>
      <p:sp>
        <p:nvSpPr>
          <p:cNvPr id="7" name="Slide Number Placeholder 6"/>
          <p:cNvSpPr>
            <a:spLocks noGrp="1"/>
          </p:cNvSpPr>
          <p:nvPr>
            <p:ph type="sldNum" sz="quarter" idx="12"/>
          </p:nvPr>
        </p:nvSpPr>
        <p:spPr/>
        <p:txBody>
          <a:bodyPr/>
          <a:lstStyle>
            <a:lvl1pPr>
              <a:defRPr>
                <a:solidFill>
                  <a:srgbClr val="003767"/>
                </a:solidFill>
              </a:defRPr>
            </a:lvl1pPr>
          </a:lstStyle>
          <a:p>
            <a:fld id="{DD5DC98F-6F3D-4D37-8801-59C812F9270D}" type="slidenum">
              <a:rPr lang="en-US" smtClean="0"/>
              <a:pPr/>
              <a:t>‹#›</a:t>
            </a:fld>
            <a:endParaRPr lang="en-US" dirty="0"/>
          </a:p>
        </p:txBody>
      </p:sp>
      <p:sp>
        <p:nvSpPr>
          <p:cNvPr id="12" name="Rectangle 11">
            <a:extLst>
              <a:ext uri="{FF2B5EF4-FFF2-40B4-BE49-F238E27FC236}">
                <a16:creationId xmlns:a16="http://schemas.microsoft.com/office/drawing/2014/main" id="{E86C89BA-C3F4-49AF-8F3D-2CFA6F42B922}"/>
              </a:ext>
            </a:extLst>
          </p:cNvPr>
          <p:cNvSpPr/>
          <p:nvPr userDrawn="1"/>
        </p:nvSpPr>
        <p:spPr>
          <a:xfrm>
            <a:off x="0" y="-1170"/>
            <a:ext cx="4772025" cy="6859169"/>
          </a:xfrm>
          <a:prstGeom prst="rect">
            <a:avLst/>
          </a:prstGeom>
          <a:solidFill>
            <a:srgbClr val="003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17">
            <a:extLst>
              <a:ext uri="{FF2B5EF4-FFF2-40B4-BE49-F238E27FC236}">
                <a16:creationId xmlns:a16="http://schemas.microsoft.com/office/drawing/2014/main" id="{DF52271F-C136-4324-BDD9-4128CB5A9BA6}"/>
              </a:ext>
            </a:extLst>
          </p:cNvPr>
          <p:cNvSpPr>
            <a:spLocks noGrp="1"/>
          </p:cNvSpPr>
          <p:nvPr>
            <p:ph type="body" sz="quarter" idx="13" hasCustomPrompt="1"/>
          </p:nvPr>
        </p:nvSpPr>
        <p:spPr>
          <a:xfrm>
            <a:off x="531439" y="1493489"/>
            <a:ext cx="3700463" cy="2559389"/>
          </a:xfrm>
        </p:spPr>
        <p:txBody>
          <a:bodyPr/>
          <a:lstStyle>
            <a:lvl1pPr marL="0" indent="0" algn="ctr">
              <a:buNone/>
              <a:defRPr b="1" i="0" baseline="0">
                <a:solidFill>
                  <a:schemeClr val="bg1"/>
                </a:solidFill>
                <a:latin typeface="Calibri" panose="020F0502020204030204" pitchFamily="34" charset="0"/>
              </a:defRPr>
            </a:lvl1pPr>
          </a:lstStyle>
          <a:p>
            <a:pPr lvl="0"/>
            <a:r>
              <a:rPr lang="en-US" dirty="0"/>
              <a:t>Click to add client quote from relevant industry</a:t>
            </a:r>
          </a:p>
        </p:txBody>
      </p:sp>
      <p:sp>
        <p:nvSpPr>
          <p:cNvPr id="8" name="TextBox 7">
            <a:extLst>
              <a:ext uri="{FF2B5EF4-FFF2-40B4-BE49-F238E27FC236}">
                <a16:creationId xmlns:a16="http://schemas.microsoft.com/office/drawing/2014/main" id="{B1D37BD7-002F-4D88-A472-6271836DCADD}"/>
              </a:ext>
            </a:extLst>
          </p:cNvPr>
          <p:cNvSpPr txBox="1"/>
          <p:nvPr userDrawn="1"/>
        </p:nvSpPr>
        <p:spPr>
          <a:xfrm>
            <a:off x="1800484" y="288516"/>
            <a:ext cx="1162373" cy="1569660"/>
          </a:xfrm>
          <a:prstGeom prst="rect">
            <a:avLst/>
          </a:prstGeom>
          <a:noFill/>
        </p:spPr>
        <p:txBody>
          <a:bodyPr wrap="square" rtlCol="0">
            <a:spAutoFit/>
          </a:bodyPr>
          <a:lstStyle/>
          <a:p>
            <a:r>
              <a:rPr lang="en-US" sz="9600" baseline="0" dirty="0">
                <a:solidFill>
                  <a:srgbClr val="ECAA1F"/>
                </a:solidFill>
                <a:latin typeface="Arial Rounded MT Bold" panose="020F0704030504030204" pitchFamily="34" charset="0"/>
                <a:cs typeface="LilyUPC" panose="020B0502040204020203" pitchFamily="34" charset="-34"/>
              </a:rPr>
              <a:t>“</a:t>
            </a:r>
          </a:p>
        </p:txBody>
      </p:sp>
      <p:sp>
        <p:nvSpPr>
          <p:cNvPr id="28" name="TextBox 27">
            <a:extLst>
              <a:ext uri="{FF2B5EF4-FFF2-40B4-BE49-F238E27FC236}">
                <a16:creationId xmlns:a16="http://schemas.microsoft.com/office/drawing/2014/main" id="{98B3790E-DC2C-4D3B-BE61-40198900DAC3}"/>
              </a:ext>
            </a:extLst>
          </p:cNvPr>
          <p:cNvSpPr txBox="1"/>
          <p:nvPr userDrawn="1"/>
        </p:nvSpPr>
        <p:spPr>
          <a:xfrm rot="10800000">
            <a:off x="1514115" y="3523031"/>
            <a:ext cx="1162373" cy="1569660"/>
          </a:xfrm>
          <a:prstGeom prst="rect">
            <a:avLst/>
          </a:prstGeom>
          <a:noFill/>
        </p:spPr>
        <p:txBody>
          <a:bodyPr wrap="square" rtlCol="0">
            <a:spAutoFit/>
          </a:bodyPr>
          <a:lstStyle/>
          <a:p>
            <a:r>
              <a:rPr lang="en-US" sz="9600" baseline="0" dirty="0">
                <a:solidFill>
                  <a:srgbClr val="ECAA1F"/>
                </a:solidFill>
                <a:latin typeface="Arial Rounded MT Bold" panose="020F0704030504030204" pitchFamily="34" charset="0"/>
                <a:cs typeface="LilyUPC" panose="020B0502040204020203" pitchFamily="34" charset="-34"/>
              </a:rPr>
              <a:t>“</a:t>
            </a:r>
          </a:p>
        </p:txBody>
      </p:sp>
      <p:sp>
        <p:nvSpPr>
          <p:cNvPr id="24" name="Picture Placeholder 23">
            <a:extLst>
              <a:ext uri="{FF2B5EF4-FFF2-40B4-BE49-F238E27FC236}">
                <a16:creationId xmlns:a16="http://schemas.microsoft.com/office/drawing/2014/main" id="{F98DCDD1-391A-438B-9DCF-AF19806B9875}"/>
              </a:ext>
            </a:extLst>
          </p:cNvPr>
          <p:cNvSpPr>
            <a:spLocks noGrp="1"/>
          </p:cNvSpPr>
          <p:nvPr>
            <p:ph type="pic" sz="quarter" idx="14" hasCustomPrompt="1"/>
          </p:nvPr>
        </p:nvSpPr>
        <p:spPr>
          <a:xfrm>
            <a:off x="1687513" y="5222875"/>
            <a:ext cx="1274762" cy="993775"/>
          </a:xfrm>
        </p:spPr>
        <p:txBody>
          <a:bodyPr/>
          <a:lstStyle>
            <a:lvl1pPr marL="0" indent="0">
              <a:buNone/>
              <a:defRPr baseline="0">
                <a:solidFill>
                  <a:schemeClr val="bg1"/>
                </a:solidFill>
                <a:latin typeface="Arial" panose="020B0604020202020204" pitchFamily="34" charset="0"/>
              </a:defRPr>
            </a:lvl1pPr>
          </a:lstStyle>
          <a:p>
            <a:r>
              <a:rPr lang="en-US" dirty="0"/>
              <a:t>Client Logo here</a:t>
            </a:r>
          </a:p>
        </p:txBody>
      </p:sp>
      <p:cxnSp>
        <p:nvCxnSpPr>
          <p:cNvPr id="30" name="Straight Connector 29">
            <a:extLst>
              <a:ext uri="{FF2B5EF4-FFF2-40B4-BE49-F238E27FC236}">
                <a16:creationId xmlns:a16="http://schemas.microsoft.com/office/drawing/2014/main" id="{56821847-4F4E-4EC5-AB47-2467C15B8788}"/>
              </a:ext>
            </a:extLst>
          </p:cNvPr>
          <p:cNvCxnSpPr/>
          <p:nvPr userDrawn="1"/>
        </p:nvCxnSpPr>
        <p:spPr>
          <a:xfrm>
            <a:off x="2962275" y="5688013"/>
            <a:ext cx="12696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F97D8AA-1257-43D4-9D2A-270B2778FE90}"/>
              </a:ext>
            </a:extLst>
          </p:cNvPr>
          <p:cNvCxnSpPr/>
          <p:nvPr userDrawn="1"/>
        </p:nvCxnSpPr>
        <p:spPr>
          <a:xfrm>
            <a:off x="417886" y="5688013"/>
            <a:ext cx="12696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946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baseline="0">
                <a:ln w="0">
                  <a:noFill/>
                </a:ln>
                <a:solidFill>
                  <a:srgbClr val="ECAA1F"/>
                </a:solidFill>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39788" y="2057400"/>
            <a:ext cx="3932237" cy="3604664"/>
          </a:xfrm>
        </p:spPr>
        <p:txBody>
          <a:bodyPr/>
          <a:lstStyle>
            <a:lvl1pPr marL="0" indent="0">
              <a:buNone/>
              <a:defRPr sz="1200">
                <a:solidFill>
                  <a:srgbClr val="003767"/>
                </a:solidFill>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lvl1pPr>
              <a:defRPr>
                <a:solidFill>
                  <a:srgbClr val="003767"/>
                </a:solidFill>
              </a:defRPr>
            </a:lvl1pPr>
          </a:lstStyle>
          <a:p>
            <a:fld id="{B6775332-7486-40EB-BDBE-002C17B6EA8A}" type="datetime1">
              <a:rPr lang="en-US" smtClean="0"/>
              <a:t>4/26/21</a:t>
            </a:fld>
            <a:endParaRPr lang="en-US" dirty="0"/>
          </a:p>
        </p:txBody>
      </p:sp>
      <p:sp>
        <p:nvSpPr>
          <p:cNvPr id="7" name="Slide Number Placeholder 6"/>
          <p:cNvSpPr>
            <a:spLocks noGrp="1"/>
          </p:cNvSpPr>
          <p:nvPr>
            <p:ph type="sldNum" sz="quarter" idx="12"/>
          </p:nvPr>
        </p:nvSpPr>
        <p:spPr/>
        <p:txBody>
          <a:bodyPr/>
          <a:lstStyle>
            <a:lvl1pPr>
              <a:defRPr>
                <a:solidFill>
                  <a:srgbClr val="003767"/>
                </a:solidFill>
              </a:defRPr>
            </a:lvl1pPr>
          </a:lstStyle>
          <a:p>
            <a:fld id="{DD5DC98F-6F3D-4D37-8801-59C812F9270D}" type="slidenum">
              <a:rPr lang="en-US" smtClean="0"/>
              <a:pPr/>
              <a:t>‹#›</a:t>
            </a:fld>
            <a:endParaRPr lang="en-US" dirty="0"/>
          </a:p>
        </p:txBody>
      </p:sp>
      <p:pic>
        <p:nvPicPr>
          <p:cNvPr id="12" name="Graphic 11">
            <a:extLst>
              <a:ext uri="{FF2B5EF4-FFF2-40B4-BE49-F238E27FC236}">
                <a16:creationId xmlns:a16="http://schemas.microsoft.com/office/drawing/2014/main" id="{489421B8-0325-4D5F-94C9-88BEB41BCD8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3324"/>
          <a:stretch/>
        </p:blipFill>
        <p:spPr>
          <a:xfrm>
            <a:off x="0" y="5662064"/>
            <a:ext cx="3561234" cy="1108362"/>
          </a:xfrm>
          <a:prstGeom prst="rect">
            <a:avLst/>
          </a:prstGeom>
        </p:spPr>
      </p:pic>
    </p:spTree>
    <p:extLst>
      <p:ext uri="{BB962C8B-B14F-4D97-AF65-F5344CB8AC3E}">
        <p14:creationId xmlns:p14="http://schemas.microsoft.com/office/powerpoint/2010/main" val="3585843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tical Layout">
    <p:spTree>
      <p:nvGrpSpPr>
        <p:cNvPr id="1" name=""/>
        <p:cNvGrpSpPr/>
        <p:nvPr/>
      </p:nvGrpSpPr>
      <p:grpSpPr>
        <a:xfrm>
          <a:off x="0" y="0"/>
          <a:ext cx="0" cy="0"/>
          <a:chOff x="0" y="0"/>
          <a:chExt cx="0" cy="0"/>
        </a:xfrm>
      </p:grpSpPr>
      <p:sp>
        <p:nvSpPr>
          <p:cNvPr id="3" name="Content Placeholder 2"/>
          <p:cNvSpPr>
            <a:spLocks noGrp="1"/>
          </p:cNvSpPr>
          <p:nvPr>
            <p:ph idx="1"/>
          </p:nvPr>
        </p:nvSpPr>
        <p:spPr>
          <a:xfrm rot="16200000">
            <a:off x="4945536" y="-726848"/>
            <a:ext cx="4251901" cy="9414455"/>
          </a:xfrm>
        </p:spPr>
        <p:txBody>
          <a:bodyPr/>
          <a:lstStyle>
            <a:lvl1pPr>
              <a:defRPr sz="2800" baseline="0">
                <a:solidFill>
                  <a:srgbClr val="003767"/>
                </a:solidFill>
                <a:latin typeface="Arial" panose="020B0604020202020204" pitchFamily="34" charset="0"/>
              </a:defRPr>
            </a:lvl1pPr>
            <a:lvl2pPr>
              <a:defRPr sz="2400" baseline="0">
                <a:solidFill>
                  <a:srgbClr val="003767"/>
                </a:solidFill>
                <a:latin typeface="Arial" panose="020B0604020202020204" pitchFamily="34" charset="0"/>
              </a:defRPr>
            </a:lvl2pPr>
            <a:lvl3pPr>
              <a:defRPr sz="2000" baseline="0">
                <a:solidFill>
                  <a:srgbClr val="003767"/>
                </a:solidFill>
                <a:latin typeface="Arial" panose="020B0604020202020204" pitchFamily="34" charset="0"/>
              </a:defRPr>
            </a:lvl3pPr>
            <a:lvl4pPr>
              <a:defRPr sz="1800" baseline="0">
                <a:solidFill>
                  <a:srgbClr val="003767"/>
                </a:solidFill>
                <a:latin typeface="Arial" panose="020B0604020202020204" pitchFamily="34" charset="0"/>
              </a:defRPr>
            </a:lvl4pPr>
            <a:lvl5pPr>
              <a:defRPr sz="1600" baseline="0">
                <a:solidFill>
                  <a:srgbClr val="003767"/>
                </a:solidFill>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baseline="0">
                <a:solidFill>
                  <a:srgbClr val="003767"/>
                </a:solidFill>
                <a:latin typeface="Arial" panose="020B0604020202020204" pitchFamily="34" charset="0"/>
              </a:defRPr>
            </a:lvl1pPr>
          </a:lstStyle>
          <a:p>
            <a:fld id="{E8B28B82-9738-43E7-9D38-82AE4FD1C966}" type="datetime1">
              <a:rPr lang="en-US" smtClean="0"/>
              <a:t>4/26/21</a:t>
            </a:fld>
            <a:endParaRPr lang="en-US" dirty="0"/>
          </a:p>
        </p:txBody>
      </p:sp>
      <p:sp>
        <p:nvSpPr>
          <p:cNvPr id="6" name="Slide Number Placeholder 5"/>
          <p:cNvSpPr>
            <a:spLocks noGrp="1"/>
          </p:cNvSpPr>
          <p:nvPr>
            <p:ph type="sldNum" sz="quarter" idx="12"/>
          </p:nvPr>
        </p:nvSpPr>
        <p:spPr/>
        <p:txBody>
          <a:bodyPr/>
          <a:lstStyle>
            <a:lvl1pPr>
              <a:defRPr baseline="0">
                <a:solidFill>
                  <a:srgbClr val="003767"/>
                </a:solidFill>
                <a:latin typeface="Arial" panose="020B0604020202020204" pitchFamily="34" charset="0"/>
              </a:defRPr>
            </a:lvl1pPr>
          </a:lstStyle>
          <a:p>
            <a:fld id="{DD5DC98F-6F3D-4D37-8801-59C812F9270D}" type="slidenum">
              <a:rPr lang="en-US" smtClean="0"/>
              <a:pPr/>
              <a:t>‹#›</a:t>
            </a:fld>
            <a:endParaRPr lang="en-US" dirty="0"/>
          </a:p>
        </p:txBody>
      </p:sp>
      <p:sp>
        <p:nvSpPr>
          <p:cNvPr id="5" name="Title 4"/>
          <p:cNvSpPr>
            <a:spLocks noGrp="1"/>
          </p:cNvSpPr>
          <p:nvPr>
            <p:ph type="title"/>
          </p:nvPr>
        </p:nvSpPr>
        <p:spPr>
          <a:xfrm>
            <a:off x="2364259" y="259405"/>
            <a:ext cx="7887010" cy="1325563"/>
          </a:xfrm>
          <a:noFill/>
        </p:spPr>
        <p:txBody>
          <a:bodyPr>
            <a:normAutofit/>
          </a:bodyPr>
          <a:lstStyle>
            <a:lvl1pPr>
              <a:defRPr sz="3600" baseline="0">
                <a:ln w="0">
                  <a:noFill/>
                </a:ln>
                <a:solidFill>
                  <a:srgbClr val="003767"/>
                </a:solidFill>
                <a:latin typeface="Calibri" panose="020F0502020204030204" pitchFamily="34" charset="0"/>
              </a:defRPr>
            </a:lvl1pPr>
          </a:lstStyle>
          <a:p>
            <a:r>
              <a:rPr lang="en-US" dirty="0"/>
              <a:t>Click to edit Master title style</a:t>
            </a:r>
          </a:p>
        </p:txBody>
      </p:sp>
      <p:pic>
        <p:nvPicPr>
          <p:cNvPr id="9" name="Picture 8" descr="A picture containing drawing&#10;&#10;Description automatically generated">
            <a:extLst>
              <a:ext uri="{FF2B5EF4-FFF2-40B4-BE49-F238E27FC236}">
                <a16:creationId xmlns:a16="http://schemas.microsoft.com/office/drawing/2014/main" id="{67EDE58D-C8F0-4293-9423-F89875FE1C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79063" cy="6857999"/>
          </a:xfrm>
          <a:prstGeom prst="rect">
            <a:avLst/>
          </a:prstGeom>
        </p:spPr>
      </p:pic>
    </p:spTree>
    <p:extLst>
      <p:ext uri="{BB962C8B-B14F-4D97-AF65-F5344CB8AC3E}">
        <p14:creationId xmlns:p14="http://schemas.microsoft.com/office/powerpoint/2010/main" val="2897641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6_Title and Content">
    <p:bg>
      <p:bgPr>
        <a:solidFill>
          <a:schemeClr val="bg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54AC6831-72C4-43A3-A562-51B15E062C5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4887"/>
          <a:stretch/>
        </p:blipFill>
        <p:spPr>
          <a:xfrm>
            <a:off x="-67733" y="0"/>
            <a:ext cx="12330152" cy="1371190"/>
          </a:xfrm>
          <a:prstGeom prst="rect">
            <a:avLst/>
          </a:prstGeom>
        </p:spPr>
      </p:pic>
      <p:sp>
        <p:nvSpPr>
          <p:cNvPr id="3" name="Content Placeholder 2"/>
          <p:cNvSpPr>
            <a:spLocks noGrp="1"/>
          </p:cNvSpPr>
          <p:nvPr>
            <p:ph idx="1"/>
          </p:nvPr>
        </p:nvSpPr>
        <p:spPr>
          <a:xfrm>
            <a:off x="261257" y="1726163"/>
            <a:ext cx="11718536"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61257" y="62486"/>
            <a:ext cx="11718536" cy="1325563"/>
          </a:xfrm>
        </p:spPr>
        <p:txBody>
          <a:bodyPr/>
          <a:lstStyle>
            <a:lvl1pPr>
              <a:defRPr b="1">
                <a:solidFill>
                  <a:schemeClr val="bg1"/>
                </a:solidFill>
              </a:defRPr>
            </a:lvl1pPr>
          </a:lstStyle>
          <a:p>
            <a:r>
              <a:rPr lang="en-US"/>
              <a:t>Click to edit Master title style</a:t>
            </a:r>
            <a:endParaRPr lang="en-US" dirty="0"/>
          </a:p>
        </p:txBody>
      </p:sp>
      <p:sp>
        <p:nvSpPr>
          <p:cNvPr id="7" name="Slide Number Placeholder 3"/>
          <p:cNvSpPr>
            <a:spLocks noGrp="1"/>
          </p:cNvSpPr>
          <p:nvPr>
            <p:ph type="sldNum" sz="quarter" idx="12"/>
          </p:nvPr>
        </p:nvSpPr>
        <p:spPr>
          <a:xfrm>
            <a:off x="4724400" y="6555923"/>
            <a:ext cx="27432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5" name="Picture 4">
            <a:extLst>
              <a:ext uri="{FF2B5EF4-FFF2-40B4-BE49-F238E27FC236}">
                <a16:creationId xmlns:a16="http://schemas.microsoft.com/office/drawing/2014/main" id="{1E82323F-5096-44E0-B3C9-9471CC35D42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83554" y="6219627"/>
            <a:ext cx="2808447" cy="672592"/>
          </a:xfrm>
          <a:prstGeom prst="rect">
            <a:avLst/>
          </a:prstGeom>
        </p:spPr>
      </p:pic>
    </p:spTree>
    <p:extLst>
      <p:ext uri="{BB962C8B-B14F-4D97-AF65-F5344CB8AC3E}">
        <p14:creationId xmlns:p14="http://schemas.microsoft.com/office/powerpoint/2010/main" val="2083061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9062" y="2081463"/>
            <a:ext cx="8888938" cy="1428500"/>
          </a:xfrm>
        </p:spPr>
        <p:txBody>
          <a:bodyPr anchor="b"/>
          <a:lstStyle>
            <a:lvl1pPr algn="ctr">
              <a:defRPr sz="4500" baseline="0">
                <a:ln w="0">
                  <a:noFill/>
                </a:ln>
                <a:solidFill>
                  <a:srgbClr val="003767"/>
                </a:solidFill>
              </a:defRPr>
            </a:lvl1pPr>
          </a:lstStyle>
          <a:p>
            <a:r>
              <a:rPr lang="en-US" dirty="0"/>
              <a:t>Click to edit Master title style</a:t>
            </a:r>
          </a:p>
        </p:txBody>
      </p:sp>
      <p:sp>
        <p:nvSpPr>
          <p:cNvPr id="3" name="Subtitle 2"/>
          <p:cNvSpPr>
            <a:spLocks noGrp="1"/>
          </p:cNvSpPr>
          <p:nvPr>
            <p:ph type="subTitle" idx="1"/>
          </p:nvPr>
        </p:nvSpPr>
        <p:spPr>
          <a:xfrm>
            <a:off x="1779062" y="3602038"/>
            <a:ext cx="8888937" cy="1655762"/>
          </a:xfrm>
        </p:spPr>
        <p:txBody>
          <a:bodyPr>
            <a:normAutofit/>
          </a:bodyPr>
          <a:lstStyle>
            <a:lvl1pPr marL="0" indent="0" algn="ctr">
              <a:buNone/>
              <a:defRPr sz="2000" b="1" i="0" baseline="0">
                <a:solidFill>
                  <a:srgbClr val="415966"/>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a:xfrm>
            <a:off x="8079374" y="6201529"/>
            <a:ext cx="2743200" cy="365125"/>
          </a:xfrm>
        </p:spPr>
        <p:txBody>
          <a:bodyPr/>
          <a:lstStyle>
            <a:lvl1pPr>
              <a:defRPr>
                <a:solidFill>
                  <a:srgbClr val="003767"/>
                </a:solidFill>
              </a:defRPr>
            </a:lvl1pPr>
          </a:lstStyle>
          <a:p>
            <a:fld id="{68B63D3F-E0C6-43F7-82F1-601E53F81015}" type="datetime1">
              <a:rPr lang="en-US" smtClean="0"/>
              <a:t>4/26/21</a:t>
            </a:fld>
            <a:endParaRPr lang="en-US" dirty="0"/>
          </a:p>
        </p:txBody>
      </p:sp>
      <p:sp>
        <p:nvSpPr>
          <p:cNvPr id="6" name="Slide Number Placeholder 5"/>
          <p:cNvSpPr>
            <a:spLocks noGrp="1"/>
          </p:cNvSpPr>
          <p:nvPr>
            <p:ph type="sldNum" sz="quarter" idx="12"/>
          </p:nvPr>
        </p:nvSpPr>
        <p:spPr>
          <a:xfrm>
            <a:off x="5132028" y="6201530"/>
            <a:ext cx="2743200" cy="365125"/>
          </a:xfrm>
        </p:spPr>
        <p:txBody>
          <a:bodyPr/>
          <a:lstStyle>
            <a:lvl1pPr>
              <a:defRPr>
                <a:solidFill>
                  <a:srgbClr val="003767"/>
                </a:solidFill>
              </a:defRPr>
            </a:lvl1pPr>
          </a:lstStyle>
          <a:p>
            <a:fld id="{DD5DC98F-6F3D-4D37-8801-59C812F9270D}" type="slidenum">
              <a:rPr lang="en-US" smtClean="0"/>
              <a:pPr/>
              <a:t>‹#›</a:t>
            </a:fld>
            <a:endParaRPr lang="en-US" dirty="0"/>
          </a:p>
        </p:txBody>
      </p:sp>
      <p:pic>
        <p:nvPicPr>
          <p:cNvPr id="11" name="Picture 10" descr="A picture containing drawing&#10;&#10;Description automatically generated">
            <a:extLst>
              <a:ext uri="{FF2B5EF4-FFF2-40B4-BE49-F238E27FC236}">
                <a16:creationId xmlns:a16="http://schemas.microsoft.com/office/drawing/2014/main" id="{FEC7D983-9507-4C58-AF61-89B3076753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79063" cy="6857999"/>
          </a:xfrm>
          <a:prstGeom prst="rect">
            <a:avLst/>
          </a:prstGeom>
        </p:spPr>
      </p:pic>
    </p:spTree>
    <p:extLst>
      <p:ext uri="{BB962C8B-B14F-4D97-AF65-F5344CB8AC3E}">
        <p14:creationId xmlns:p14="http://schemas.microsoft.com/office/powerpoint/2010/main" val="813769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4258" y="1825625"/>
            <a:ext cx="8989541" cy="4351338"/>
          </a:xfrm>
        </p:spPr>
        <p:txBody>
          <a:bodyPr/>
          <a:lstStyle>
            <a:lvl1pPr>
              <a:defRPr sz="2800" baseline="0">
                <a:solidFill>
                  <a:srgbClr val="003767"/>
                </a:solidFill>
                <a:latin typeface="Arial" panose="020B0604020202020204" pitchFamily="34" charset="0"/>
              </a:defRPr>
            </a:lvl1pPr>
            <a:lvl2pPr>
              <a:defRPr sz="2400" baseline="0">
                <a:solidFill>
                  <a:srgbClr val="003767"/>
                </a:solidFill>
                <a:latin typeface="Arial" panose="020B0604020202020204" pitchFamily="34" charset="0"/>
              </a:defRPr>
            </a:lvl2pPr>
            <a:lvl3pPr>
              <a:defRPr sz="2000" baseline="0">
                <a:solidFill>
                  <a:srgbClr val="003767"/>
                </a:solidFill>
                <a:latin typeface="Arial" panose="020B0604020202020204" pitchFamily="34" charset="0"/>
              </a:defRPr>
            </a:lvl3pPr>
            <a:lvl4pPr>
              <a:defRPr sz="1800" baseline="0">
                <a:solidFill>
                  <a:srgbClr val="003767"/>
                </a:solidFill>
                <a:latin typeface="Arial" panose="020B0604020202020204" pitchFamily="34" charset="0"/>
              </a:defRPr>
            </a:lvl4pPr>
            <a:lvl5pPr>
              <a:defRPr sz="1600" baseline="0">
                <a:solidFill>
                  <a:srgbClr val="003767"/>
                </a:solidFill>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baseline="0">
                <a:solidFill>
                  <a:srgbClr val="003767"/>
                </a:solidFill>
                <a:latin typeface="Arial" panose="020B0604020202020204" pitchFamily="34" charset="0"/>
              </a:defRPr>
            </a:lvl1pPr>
          </a:lstStyle>
          <a:p>
            <a:fld id="{C7AE1497-F2FD-4201-B0BB-682457F0D6EE}" type="datetime1">
              <a:rPr lang="en-US" smtClean="0"/>
              <a:t>4/26/21</a:t>
            </a:fld>
            <a:endParaRPr lang="en-US" dirty="0"/>
          </a:p>
        </p:txBody>
      </p:sp>
      <p:sp>
        <p:nvSpPr>
          <p:cNvPr id="6" name="Slide Number Placeholder 5"/>
          <p:cNvSpPr>
            <a:spLocks noGrp="1"/>
          </p:cNvSpPr>
          <p:nvPr>
            <p:ph type="sldNum" sz="quarter" idx="12"/>
          </p:nvPr>
        </p:nvSpPr>
        <p:spPr>
          <a:xfrm>
            <a:off x="5613931" y="6238733"/>
            <a:ext cx="2743200" cy="365125"/>
          </a:xfrm>
        </p:spPr>
        <p:txBody>
          <a:bodyPr/>
          <a:lstStyle>
            <a:lvl1pPr>
              <a:defRPr baseline="0">
                <a:solidFill>
                  <a:srgbClr val="003767"/>
                </a:solidFill>
                <a:latin typeface="Arial" panose="020B0604020202020204" pitchFamily="34" charset="0"/>
              </a:defRPr>
            </a:lvl1pPr>
          </a:lstStyle>
          <a:p>
            <a:fld id="{DD5DC98F-6F3D-4D37-8801-59C812F9270D}" type="slidenum">
              <a:rPr lang="en-US" smtClean="0"/>
              <a:pPr/>
              <a:t>‹#›</a:t>
            </a:fld>
            <a:endParaRPr lang="en-US" dirty="0"/>
          </a:p>
        </p:txBody>
      </p:sp>
      <p:cxnSp>
        <p:nvCxnSpPr>
          <p:cNvPr id="10" name="Straight Connector 9" title="Gold Line"/>
          <p:cNvCxnSpPr>
            <a:cxnSpLocks/>
          </p:cNvCxnSpPr>
          <p:nvPr userDrawn="1"/>
        </p:nvCxnSpPr>
        <p:spPr>
          <a:xfrm>
            <a:off x="1779063" y="1696451"/>
            <a:ext cx="10412937" cy="0"/>
          </a:xfrm>
          <a:prstGeom prst="line">
            <a:avLst/>
          </a:prstGeom>
          <a:ln w="57150" cap="rnd" cmpd="sng">
            <a:solidFill>
              <a:srgbClr val="ECAA1F"/>
            </a:solidFill>
            <a:round/>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2364259" y="259405"/>
            <a:ext cx="7887010" cy="1325563"/>
          </a:xfrm>
          <a:noFill/>
        </p:spPr>
        <p:txBody>
          <a:bodyPr>
            <a:normAutofit/>
          </a:bodyPr>
          <a:lstStyle>
            <a:lvl1pPr>
              <a:defRPr sz="3600" baseline="0">
                <a:ln w="0">
                  <a:noFill/>
                </a:ln>
                <a:solidFill>
                  <a:srgbClr val="003767"/>
                </a:solidFill>
                <a:latin typeface="Calibri" panose="020F0502020204030204" pitchFamily="34" charset="0"/>
              </a:defRPr>
            </a:lvl1pPr>
          </a:lstStyle>
          <a:p>
            <a:r>
              <a:rPr lang="en-US" dirty="0"/>
              <a:t>Click to edit Master title style</a:t>
            </a:r>
          </a:p>
        </p:txBody>
      </p:sp>
      <p:pic>
        <p:nvPicPr>
          <p:cNvPr id="9" name="Picture 8" descr="A picture containing drawing&#10;&#10;Description automatically generated">
            <a:extLst>
              <a:ext uri="{FF2B5EF4-FFF2-40B4-BE49-F238E27FC236}">
                <a16:creationId xmlns:a16="http://schemas.microsoft.com/office/drawing/2014/main" id="{67EDE58D-C8F0-4293-9423-F89875FE1C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79063" cy="6857999"/>
          </a:xfrm>
          <a:prstGeom prst="rect">
            <a:avLst/>
          </a:prstGeom>
        </p:spPr>
      </p:pic>
    </p:spTree>
    <p:extLst>
      <p:ext uri="{BB962C8B-B14F-4D97-AF65-F5344CB8AC3E}">
        <p14:creationId xmlns:p14="http://schemas.microsoft.com/office/powerpoint/2010/main" val="2476938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4258" y="1825625"/>
            <a:ext cx="8989541" cy="4351338"/>
          </a:xfrm>
        </p:spPr>
        <p:txBody>
          <a:bodyPr/>
          <a:lstStyle>
            <a:lvl1pPr>
              <a:defRPr sz="2800" baseline="0">
                <a:solidFill>
                  <a:srgbClr val="003767"/>
                </a:solidFill>
                <a:latin typeface="Arial" panose="020B0604020202020204" pitchFamily="34" charset="0"/>
              </a:defRPr>
            </a:lvl1pPr>
            <a:lvl2pPr>
              <a:defRPr sz="2400" baseline="0">
                <a:solidFill>
                  <a:srgbClr val="003767"/>
                </a:solidFill>
                <a:latin typeface="Arial" panose="020B0604020202020204" pitchFamily="34" charset="0"/>
              </a:defRPr>
            </a:lvl2pPr>
            <a:lvl3pPr>
              <a:defRPr sz="2000" baseline="0">
                <a:solidFill>
                  <a:srgbClr val="003767"/>
                </a:solidFill>
                <a:latin typeface="Arial" panose="020B0604020202020204" pitchFamily="34" charset="0"/>
              </a:defRPr>
            </a:lvl3pPr>
            <a:lvl4pPr>
              <a:defRPr sz="1800" baseline="0">
                <a:solidFill>
                  <a:srgbClr val="003767"/>
                </a:solidFill>
                <a:latin typeface="Arial" panose="020B0604020202020204" pitchFamily="34" charset="0"/>
              </a:defRPr>
            </a:lvl4pPr>
            <a:lvl5pPr>
              <a:defRPr sz="1600" baseline="0">
                <a:solidFill>
                  <a:srgbClr val="003767"/>
                </a:solidFill>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baseline="0">
                <a:solidFill>
                  <a:srgbClr val="003767"/>
                </a:solidFill>
                <a:latin typeface="Arial" panose="020B0604020202020204" pitchFamily="34" charset="0"/>
              </a:defRPr>
            </a:lvl1pPr>
          </a:lstStyle>
          <a:p>
            <a:fld id="{6AB62E50-21B7-4E0D-8162-33B13A7C177C}" type="datetime1">
              <a:rPr lang="en-US" smtClean="0"/>
              <a:t>4/26/21</a:t>
            </a:fld>
            <a:endParaRPr lang="en-US" dirty="0"/>
          </a:p>
        </p:txBody>
      </p:sp>
      <p:sp>
        <p:nvSpPr>
          <p:cNvPr id="6" name="Slide Number Placeholder 5"/>
          <p:cNvSpPr>
            <a:spLocks noGrp="1"/>
          </p:cNvSpPr>
          <p:nvPr>
            <p:ph type="sldNum" sz="quarter" idx="12"/>
          </p:nvPr>
        </p:nvSpPr>
        <p:spPr>
          <a:xfrm>
            <a:off x="5487428" y="6216244"/>
            <a:ext cx="2743200" cy="365125"/>
          </a:xfrm>
        </p:spPr>
        <p:txBody>
          <a:bodyPr/>
          <a:lstStyle>
            <a:lvl1pPr>
              <a:defRPr baseline="0">
                <a:solidFill>
                  <a:srgbClr val="003767"/>
                </a:solidFill>
                <a:latin typeface="Arial" panose="020B0604020202020204" pitchFamily="34" charset="0"/>
              </a:defRPr>
            </a:lvl1pPr>
          </a:lstStyle>
          <a:p>
            <a:fld id="{DD5DC98F-6F3D-4D37-8801-59C812F9270D}" type="slidenum">
              <a:rPr lang="en-US" smtClean="0"/>
              <a:pPr/>
              <a:t>‹#›</a:t>
            </a:fld>
            <a:endParaRPr lang="en-US" dirty="0"/>
          </a:p>
        </p:txBody>
      </p:sp>
      <p:cxnSp>
        <p:nvCxnSpPr>
          <p:cNvPr id="10" name="Straight Connector 9" title="Gold Line"/>
          <p:cNvCxnSpPr>
            <a:cxnSpLocks/>
          </p:cNvCxnSpPr>
          <p:nvPr userDrawn="1"/>
        </p:nvCxnSpPr>
        <p:spPr>
          <a:xfrm>
            <a:off x="1779063" y="1696451"/>
            <a:ext cx="10412937" cy="0"/>
          </a:xfrm>
          <a:prstGeom prst="line">
            <a:avLst/>
          </a:prstGeom>
          <a:ln w="57150" cap="rnd" cmpd="sng">
            <a:solidFill>
              <a:srgbClr val="ECAA1F"/>
            </a:solidFill>
            <a:round/>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2364259" y="259405"/>
            <a:ext cx="7887010" cy="1325563"/>
          </a:xfrm>
          <a:noFill/>
        </p:spPr>
        <p:txBody>
          <a:bodyPr>
            <a:normAutofit/>
          </a:bodyPr>
          <a:lstStyle>
            <a:lvl1pPr>
              <a:defRPr sz="3600" baseline="0">
                <a:ln w="0">
                  <a:noFill/>
                </a:ln>
                <a:solidFill>
                  <a:srgbClr val="003767"/>
                </a:solidFill>
                <a:latin typeface="Calibri" panose="020F0502020204030204" pitchFamily="34" charset="0"/>
              </a:defRPr>
            </a:lvl1pPr>
          </a:lstStyle>
          <a:p>
            <a:r>
              <a:rPr lang="en-US" dirty="0"/>
              <a:t>Click to edit Master title style</a:t>
            </a:r>
          </a:p>
        </p:txBody>
      </p:sp>
      <p:pic>
        <p:nvPicPr>
          <p:cNvPr id="9" name="Picture 8" descr="A picture containing drawing&#10;&#10;Description automatically generated">
            <a:extLst>
              <a:ext uri="{FF2B5EF4-FFF2-40B4-BE49-F238E27FC236}">
                <a16:creationId xmlns:a16="http://schemas.microsoft.com/office/drawing/2014/main" id="{67EDE58D-C8F0-4293-9423-F89875FE1C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79063" cy="6857999"/>
          </a:xfrm>
          <a:prstGeom prst="rect">
            <a:avLst/>
          </a:prstGeom>
        </p:spPr>
      </p:pic>
    </p:spTree>
    <p:extLst>
      <p:ext uri="{BB962C8B-B14F-4D97-AF65-F5344CB8AC3E}">
        <p14:creationId xmlns:p14="http://schemas.microsoft.com/office/powerpoint/2010/main" val="1177219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with Color Bloc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1101735-A170-4032-A7E2-4DB493EA9411}"/>
              </a:ext>
            </a:extLst>
          </p:cNvPr>
          <p:cNvSpPr/>
          <p:nvPr userDrawn="1"/>
        </p:nvSpPr>
        <p:spPr>
          <a:xfrm>
            <a:off x="0" y="0"/>
            <a:ext cx="12192000" cy="1710612"/>
          </a:xfrm>
          <a:prstGeom prst="rect">
            <a:avLst/>
          </a:prstGeom>
          <a:solidFill>
            <a:srgbClr val="0037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lvl1pPr>
              <a:defRPr sz="3600" baseline="0">
                <a:ln w="0">
                  <a:noFill/>
                </a:ln>
                <a:solidFill>
                  <a:schemeClr val="bg1"/>
                </a:solidFill>
              </a:defRPr>
            </a:lvl1pPr>
          </a:lstStyle>
          <a:p>
            <a:r>
              <a:rPr lang="en-US" dirty="0"/>
              <a:t>Click to edit Master title style</a:t>
            </a:r>
          </a:p>
        </p:txBody>
      </p:sp>
      <p:sp>
        <p:nvSpPr>
          <p:cNvPr id="5" name="Date Placeholder 4"/>
          <p:cNvSpPr>
            <a:spLocks noGrp="1"/>
          </p:cNvSpPr>
          <p:nvPr>
            <p:ph type="dt" sz="half" idx="10"/>
          </p:nvPr>
        </p:nvSpPr>
        <p:spPr/>
        <p:txBody>
          <a:bodyPr/>
          <a:lstStyle>
            <a:lvl1pPr>
              <a:defRPr>
                <a:solidFill>
                  <a:srgbClr val="003767"/>
                </a:solidFill>
              </a:defRPr>
            </a:lvl1pPr>
          </a:lstStyle>
          <a:p>
            <a:fld id="{89DF4EF9-7EA6-44C0-8072-8BB4393D8000}" type="datetime1">
              <a:rPr lang="en-US" smtClean="0"/>
              <a:t>4/26/21</a:t>
            </a:fld>
            <a:endParaRPr lang="en-US" dirty="0"/>
          </a:p>
        </p:txBody>
      </p:sp>
      <p:sp>
        <p:nvSpPr>
          <p:cNvPr id="7" name="Slide Number Placeholder 6"/>
          <p:cNvSpPr>
            <a:spLocks noGrp="1"/>
          </p:cNvSpPr>
          <p:nvPr>
            <p:ph type="sldNum" sz="quarter" idx="12"/>
          </p:nvPr>
        </p:nvSpPr>
        <p:spPr/>
        <p:txBody>
          <a:bodyPr/>
          <a:lstStyle>
            <a:lvl1pPr>
              <a:defRPr baseline="0">
                <a:solidFill>
                  <a:srgbClr val="003767"/>
                </a:solidFill>
              </a:defRPr>
            </a:lvl1pPr>
          </a:lstStyle>
          <a:p>
            <a:fld id="{DD5DC98F-6F3D-4D37-8801-59C812F9270D}" type="slidenum">
              <a:rPr lang="en-US" smtClean="0"/>
              <a:pPr/>
              <a:t>‹#›</a:t>
            </a:fld>
            <a:endParaRPr lang="en-US" dirty="0"/>
          </a:p>
        </p:txBody>
      </p:sp>
      <p:cxnSp>
        <p:nvCxnSpPr>
          <p:cNvPr id="12" name="Straight Connector 11" title="Gold Line">
            <a:extLst>
              <a:ext uri="{FF2B5EF4-FFF2-40B4-BE49-F238E27FC236}">
                <a16:creationId xmlns:a16="http://schemas.microsoft.com/office/drawing/2014/main" id="{59063F68-8588-4807-B3C9-358510A73507}"/>
              </a:ext>
            </a:extLst>
          </p:cNvPr>
          <p:cNvCxnSpPr>
            <a:cxnSpLocks/>
          </p:cNvCxnSpPr>
          <p:nvPr userDrawn="1"/>
        </p:nvCxnSpPr>
        <p:spPr>
          <a:xfrm>
            <a:off x="0" y="1696451"/>
            <a:ext cx="12192000" cy="0"/>
          </a:xfrm>
          <a:prstGeom prst="line">
            <a:avLst/>
          </a:prstGeom>
          <a:ln w="57150" cap="rnd" cmpd="sng">
            <a:solidFill>
              <a:srgbClr val="ECAA1F"/>
            </a:solidFill>
            <a:round/>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9FFAB986-6C91-41A6-B541-0A4B4A16912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3324"/>
          <a:stretch/>
        </p:blipFill>
        <p:spPr>
          <a:xfrm>
            <a:off x="0" y="5662064"/>
            <a:ext cx="3561234" cy="1108362"/>
          </a:xfrm>
          <a:prstGeom prst="rect">
            <a:avLst/>
          </a:prstGeom>
        </p:spPr>
      </p:pic>
    </p:spTree>
    <p:extLst>
      <p:ext uri="{BB962C8B-B14F-4D97-AF65-F5344CB8AC3E}">
        <p14:creationId xmlns:p14="http://schemas.microsoft.com/office/powerpoint/2010/main" val="1598429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with Gold Bloc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1101735-A170-4032-A7E2-4DB493EA9411}"/>
              </a:ext>
            </a:extLst>
          </p:cNvPr>
          <p:cNvSpPr/>
          <p:nvPr userDrawn="1"/>
        </p:nvSpPr>
        <p:spPr>
          <a:xfrm>
            <a:off x="0" y="0"/>
            <a:ext cx="12192000" cy="1710612"/>
          </a:xfrm>
          <a:prstGeom prst="rect">
            <a:avLst/>
          </a:prstGeom>
          <a:solidFill>
            <a:srgbClr val="ECAA1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lvl1pPr>
              <a:defRPr sz="3600" baseline="0">
                <a:ln w="0">
                  <a:noFill/>
                </a:ln>
                <a:solidFill>
                  <a:srgbClr val="003767"/>
                </a:solidFill>
              </a:defRPr>
            </a:lvl1pPr>
          </a:lstStyle>
          <a:p>
            <a:r>
              <a:rPr lang="en-US" dirty="0"/>
              <a:t>Click to edit Master title style</a:t>
            </a:r>
          </a:p>
        </p:txBody>
      </p:sp>
      <p:sp>
        <p:nvSpPr>
          <p:cNvPr id="5" name="Date Placeholder 4"/>
          <p:cNvSpPr>
            <a:spLocks noGrp="1"/>
          </p:cNvSpPr>
          <p:nvPr>
            <p:ph type="dt" sz="half" idx="10"/>
          </p:nvPr>
        </p:nvSpPr>
        <p:spPr/>
        <p:txBody>
          <a:bodyPr/>
          <a:lstStyle>
            <a:lvl1pPr>
              <a:defRPr>
                <a:solidFill>
                  <a:srgbClr val="003767"/>
                </a:solidFill>
              </a:defRPr>
            </a:lvl1pPr>
          </a:lstStyle>
          <a:p>
            <a:fld id="{C722F6F8-2054-4AAA-9A11-5FD94013F229}" type="datetime1">
              <a:rPr lang="en-US" smtClean="0"/>
              <a:t>4/26/21</a:t>
            </a:fld>
            <a:endParaRPr lang="en-US" dirty="0"/>
          </a:p>
        </p:txBody>
      </p:sp>
      <p:sp>
        <p:nvSpPr>
          <p:cNvPr id="7" name="Slide Number Placeholder 6"/>
          <p:cNvSpPr>
            <a:spLocks noGrp="1"/>
          </p:cNvSpPr>
          <p:nvPr>
            <p:ph type="sldNum" sz="quarter" idx="12"/>
          </p:nvPr>
        </p:nvSpPr>
        <p:spPr/>
        <p:txBody>
          <a:bodyPr/>
          <a:lstStyle>
            <a:lvl1pPr>
              <a:defRPr baseline="0">
                <a:solidFill>
                  <a:srgbClr val="003767"/>
                </a:solidFill>
              </a:defRPr>
            </a:lvl1pPr>
          </a:lstStyle>
          <a:p>
            <a:fld id="{DD5DC98F-6F3D-4D37-8801-59C812F9270D}" type="slidenum">
              <a:rPr lang="en-US" smtClean="0"/>
              <a:pPr/>
              <a:t>‹#›</a:t>
            </a:fld>
            <a:endParaRPr lang="en-US" dirty="0"/>
          </a:p>
        </p:txBody>
      </p:sp>
      <p:cxnSp>
        <p:nvCxnSpPr>
          <p:cNvPr id="12" name="Straight Connector 11" title="Gold Line">
            <a:extLst>
              <a:ext uri="{FF2B5EF4-FFF2-40B4-BE49-F238E27FC236}">
                <a16:creationId xmlns:a16="http://schemas.microsoft.com/office/drawing/2014/main" id="{59063F68-8588-4807-B3C9-358510A73507}"/>
              </a:ext>
            </a:extLst>
          </p:cNvPr>
          <p:cNvCxnSpPr>
            <a:cxnSpLocks/>
          </p:cNvCxnSpPr>
          <p:nvPr userDrawn="1"/>
        </p:nvCxnSpPr>
        <p:spPr>
          <a:xfrm>
            <a:off x="0" y="1696451"/>
            <a:ext cx="12192000" cy="0"/>
          </a:xfrm>
          <a:prstGeom prst="line">
            <a:avLst/>
          </a:prstGeom>
          <a:ln w="57150" cap="rnd" cmpd="sng">
            <a:solidFill>
              <a:srgbClr val="415966"/>
            </a:solidFill>
            <a:round/>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5165C6B1-9FB5-4494-96AF-80A845E1622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3324"/>
          <a:stretch/>
        </p:blipFill>
        <p:spPr>
          <a:xfrm>
            <a:off x="0" y="5662064"/>
            <a:ext cx="3561234" cy="1108362"/>
          </a:xfrm>
          <a:prstGeom prst="rect">
            <a:avLst/>
          </a:prstGeom>
        </p:spPr>
      </p:pic>
    </p:spTree>
    <p:extLst>
      <p:ext uri="{BB962C8B-B14F-4D97-AF65-F5344CB8AC3E}">
        <p14:creationId xmlns:p14="http://schemas.microsoft.com/office/powerpoint/2010/main" val="872255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n w="0">
                  <a:noFill/>
                </a:ln>
                <a:solidFill>
                  <a:srgbClr val="003767"/>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007134"/>
          </a:xfrm>
        </p:spPr>
        <p:txBody>
          <a:bodyPr/>
          <a:lstStyle>
            <a:lvl1pPr>
              <a:defRPr sz="2800" baseline="0">
                <a:solidFill>
                  <a:srgbClr val="003767"/>
                </a:solidFill>
              </a:defRPr>
            </a:lvl1pPr>
            <a:lvl2pPr>
              <a:defRPr sz="2400" baseline="0">
                <a:solidFill>
                  <a:srgbClr val="003767"/>
                </a:solidFill>
              </a:defRPr>
            </a:lvl2pPr>
            <a:lvl3pPr>
              <a:defRPr sz="2000" baseline="0">
                <a:solidFill>
                  <a:srgbClr val="003767"/>
                </a:solidFill>
              </a:defRPr>
            </a:lvl3pPr>
            <a:lvl4pPr>
              <a:defRPr sz="1800" baseline="0">
                <a:solidFill>
                  <a:srgbClr val="003767"/>
                </a:solidFill>
              </a:defRPr>
            </a:lvl4pPr>
            <a:lvl5pPr>
              <a:defRPr sz="1600" baseline="0">
                <a:solidFill>
                  <a:srgbClr val="003767"/>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007131"/>
          </a:xfrm>
        </p:spPr>
        <p:txBody>
          <a:bodyPr/>
          <a:lstStyle>
            <a:lvl1pPr>
              <a:defRPr sz="2800" baseline="0">
                <a:solidFill>
                  <a:srgbClr val="003767"/>
                </a:solidFill>
              </a:defRPr>
            </a:lvl1pPr>
            <a:lvl2pPr>
              <a:defRPr sz="2400" baseline="0">
                <a:solidFill>
                  <a:srgbClr val="003767"/>
                </a:solidFill>
              </a:defRPr>
            </a:lvl2pPr>
            <a:lvl3pPr>
              <a:defRPr sz="2000" baseline="0">
                <a:solidFill>
                  <a:srgbClr val="003767"/>
                </a:solidFill>
              </a:defRPr>
            </a:lvl3pPr>
            <a:lvl4pPr>
              <a:defRPr sz="1800" baseline="0">
                <a:solidFill>
                  <a:srgbClr val="003767"/>
                </a:solidFill>
              </a:defRPr>
            </a:lvl4pPr>
            <a:lvl5pPr>
              <a:defRPr sz="1600" baseline="0">
                <a:solidFill>
                  <a:srgbClr val="003767"/>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solidFill>
                  <a:srgbClr val="003767"/>
                </a:solidFill>
              </a:defRPr>
            </a:lvl1pPr>
          </a:lstStyle>
          <a:p>
            <a:fld id="{09550D5C-A483-417D-8521-96A4AC196D2B}" type="datetime1">
              <a:rPr lang="en-US" smtClean="0"/>
              <a:t>4/26/21</a:t>
            </a:fld>
            <a:endParaRPr lang="en-US" dirty="0"/>
          </a:p>
        </p:txBody>
      </p:sp>
      <p:sp>
        <p:nvSpPr>
          <p:cNvPr id="7" name="Slide Number Placeholder 6"/>
          <p:cNvSpPr>
            <a:spLocks noGrp="1"/>
          </p:cNvSpPr>
          <p:nvPr>
            <p:ph type="sldNum" sz="quarter" idx="12"/>
          </p:nvPr>
        </p:nvSpPr>
        <p:spPr/>
        <p:txBody>
          <a:bodyPr/>
          <a:lstStyle>
            <a:lvl1pPr>
              <a:defRPr baseline="0">
                <a:solidFill>
                  <a:srgbClr val="003767"/>
                </a:solidFill>
              </a:defRPr>
            </a:lvl1pPr>
          </a:lstStyle>
          <a:p>
            <a:fld id="{DD5DC98F-6F3D-4D37-8801-59C812F9270D}" type="slidenum">
              <a:rPr lang="en-US" smtClean="0"/>
              <a:pPr/>
              <a:t>‹#›</a:t>
            </a:fld>
            <a:endParaRPr lang="en-US" dirty="0"/>
          </a:p>
        </p:txBody>
      </p:sp>
      <p:cxnSp>
        <p:nvCxnSpPr>
          <p:cNvPr id="12" name="Straight Connector 11" title="Gold Line">
            <a:extLst>
              <a:ext uri="{FF2B5EF4-FFF2-40B4-BE49-F238E27FC236}">
                <a16:creationId xmlns:a16="http://schemas.microsoft.com/office/drawing/2014/main" id="{59063F68-8588-4807-B3C9-358510A73507}"/>
              </a:ext>
            </a:extLst>
          </p:cNvPr>
          <p:cNvCxnSpPr>
            <a:cxnSpLocks/>
          </p:cNvCxnSpPr>
          <p:nvPr userDrawn="1"/>
        </p:nvCxnSpPr>
        <p:spPr>
          <a:xfrm>
            <a:off x="0" y="1696451"/>
            <a:ext cx="12192000" cy="0"/>
          </a:xfrm>
          <a:prstGeom prst="line">
            <a:avLst/>
          </a:prstGeom>
          <a:ln w="57150" cap="rnd" cmpd="sng">
            <a:solidFill>
              <a:srgbClr val="ECAA1F"/>
            </a:solidFill>
            <a:round/>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BD8CC5FC-E9D7-411E-854E-79270479AEB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3324"/>
          <a:stretch/>
        </p:blipFill>
        <p:spPr>
          <a:xfrm>
            <a:off x="0" y="5662064"/>
            <a:ext cx="3561234" cy="1108362"/>
          </a:xfrm>
          <a:prstGeom prst="rect">
            <a:avLst/>
          </a:prstGeom>
        </p:spPr>
      </p:pic>
    </p:spTree>
    <p:extLst>
      <p:ext uri="{BB962C8B-B14F-4D97-AF65-F5344CB8AC3E}">
        <p14:creationId xmlns:p14="http://schemas.microsoft.com/office/powerpoint/2010/main" val="3620936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 Color Block Top">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CD14B0C-7E35-43A3-963D-67C2054CDBB1}"/>
              </a:ext>
            </a:extLst>
          </p:cNvPr>
          <p:cNvSpPr/>
          <p:nvPr userDrawn="1"/>
        </p:nvSpPr>
        <p:spPr>
          <a:xfrm>
            <a:off x="0" y="0"/>
            <a:ext cx="12192000" cy="1710612"/>
          </a:xfrm>
          <a:prstGeom prst="rect">
            <a:avLst/>
          </a:prstGeom>
          <a:solidFill>
            <a:srgbClr val="ECAA1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lvl1pPr>
              <a:defRPr sz="3600" baseline="0">
                <a:ln w="0">
                  <a:noFill/>
                </a:ln>
                <a:solidFill>
                  <a:srgbClr val="003767"/>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034848"/>
          </a:xfrm>
        </p:spPr>
        <p:txBody>
          <a:bodyPr/>
          <a:lstStyle>
            <a:lvl1pPr>
              <a:defRPr sz="2800" baseline="0">
                <a:solidFill>
                  <a:srgbClr val="003767"/>
                </a:solidFill>
              </a:defRPr>
            </a:lvl1pPr>
            <a:lvl2pPr>
              <a:defRPr sz="2400" baseline="0">
                <a:solidFill>
                  <a:srgbClr val="003767"/>
                </a:solidFill>
              </a:defRPr>
            </a:lvl2pPr>
            <a:lvl3pPr>
              <a:defRPr sz="2000" baseline="0">
                <a:solidFill>
                  <a:srgbClr val="003767"/>
                </a:solidFill>
              </a:defRPr>
            </a:lvl3pPr>
            <a:lvl4pPr>
              <a:defRPr sz="1800" baseline="0">
                <a:solidFill>
                  <a:srgbClr val="003767"/>
                </a:solidFill>
              </a:defRPr>
            </a:lvl4pPr>
            <a:lvl5pPr>
              <a:defRPr sz="1600" baseline="0">
                <a:solidFill>
                  <a:srgbClr val="003767"/>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034848"/>
          </a:xfrm>
        </p:spPr>
        <p:txBody>
          <a:bodyPr/>
          <a:lstStyle>
            <a:lvl1pPr>
              <a:defRPr sz="2800" baseline="0">
                <a:solidFill>
                  <a:srgbClr val="003767"/>
                </a:solidFill>
              </a:defRPr>
            </a:lvl1pPr>
            <a:lvl2pPr>
              <a:defRPr sz="2400" baseline="0">
                <a:solidFill>
                  <a:srgbClr val="003767"/>
                </a:solidFill>
              </a:defRPr>
            </a:lvl2pPr>
            <a:lvl3pPr>
              <a:defRPr sz="2000" baseline="0">
                <a:solidFill>
                  <a:srgbClr val="003767"/>
                </a:solidFill>
              </a:defRPr>
            </a:lvl3pPr>
            <a:lvl4pPr>
              <a:defRPr sz="1800" baseline="0">
                <a:solidFill>
                  <a:srgbClr val="003767"/>
                </a:solidFill>
              </a:defRPr>
            </a:lvl4pPr>
            <a:lvl5pPr>
              <a:defRPr sz="1600" baseline="0">
                <a:solidFill>
                  <a:srgbClr val="003767"/>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solidFill>
                  <a:srgbClr val="003767"/>
                </a:solidFill>
              </a:defRPr>
            </a:lvl1pPr>
          </a:lstStyle>
          <a:p>
            <a:fld id="{5191B6EB-C802-4840-9A59-1AD73AD0B1E5}" type="datetime1">
              <a:rPr lang="en-US" smtClean="0"/>
              <a:t>4/26/21</a:t>
            </a:fld>
            <a:endParaRPr lang="en-US" dirty="0"/>
          </a:p>
        </p:txBody>
      </p:sp>
      <p:sp>
        <p:nvSpPr>
          <p:cNvPr id="7" name="Slide Number Placeholder 6"/>
          <p:cNvSpPr>
            <a:spLocks noGrp="1"/>
          </p:cNvSpPr>
          <p:nvPr>
            <p:ph type="sldNum" sz="quarter" idx="12"/>
          </p:nvPr>
        </p:nvSpPr>
        <p:spPr/>
        <p:txBody>
          <a:bodyPr/>
          <a:lstStyle>
            <a:lvl1pPr>
              <a:defRPr baseline="0">
                <a:solidFill>
                  <a:srgbClr val="003767"/>
                </a:solidFill>
              </a:defRPr>
            </a:lvl1pPr>
          </a:lstStyle>
          <a:p>
            <a:fld id="{DD5DC98F-6F3D-4D37-8801-59C812F9270D}" type="slidenum">
              <a:rPr lang="en-US" smtClean="0"/>
              <a:pPr/>
              <a:t>‹#›</a:t>
            </a:fld>
            <a:endParaRPr lang="en-US" dirty="0"/>
          </a:p>
        </p:txBody>
      </p:sp>
      <p:pic>
        <p:nvPicPr>
          <p:cNvPr id="12" name="Graphic 11">
            <a:extLst>
              <a:ext uri="{FF2B5EF4-FFF2-40B4-BE49-F238E27FC236}">
                <a16:creationId xmlns:a16="http://schemas.microsoft.com/office/drawing/2014/main" id="{87107F80-62ED-4C23-A57B-81A296F0E5B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3324"/>
          <a:stretch/>
        </p:blipFill>
        <p:spPr>
          <a:xfrm>
            <a:off x="0" y="5662064"/>
            <a:ext cx="3561234" cy="1108362"/>
          </a:xfrm>
          <a:prstGeom prst="rect">
            <a:avLst/>
          </a:prstGeom>
        </p:spPr>
      </p:pic>
    </p:spTree>
    <p:extLst>
      <p:ext uri="{BB962C8B-B14F-4D97-AF65-F5344CB8AC3E}">
        <p14:creationId xmlns:p14="http://schemas.microsoft.com/office/powerpoint/2010/main" val="2205149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wo Content - Gray Top">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CD14B0C-7E35-43A3-963D-67C2054CDBB1}"/>
              </a:ext>
            </a:extLst>
          </p:cNvPr>
          <p:cNvSpPr/>
          <p:nvPr userDrawn="1"/>
        </p:nvSpPr>
        <p:spPr>
          <a:xfrm>
            <a:off x="0" y="0"/>
            <a:ext cx="12192000" cy="1710612"/>
          </a:xfrm>
          <a:prstGeom prst="rect">
            <a:avLst/>
          </a:prstGeom>
          <a:solidFill>
            <a:srgbClr val="AEB1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lvl1pPr>
              <a:defRPr sz="3600" baseline="0">
                <a:ln w="0">
                  <a:noFill/>
                </a:ln>
                <a:solidFill>
                  <a:srgbClr val="003767"/>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090266"/>
          </a:xfrm>
        </p:spPr>
        <p:txBody>
          <a:bodyPr/>
          <a:lstStyle>
            <a:lvl1pPr>
              <a:defRPr sz="2800" baseline="0">
                <a:solidFill>
                  <a:srgbClr val="003767"/>
                </a:solidFill>
              </a:defRPr>
            </a:lvl1pPr>
            <a:lvl2pPr>
              <a:defRPr sz="2400" baseline="0">
                <a:solidFill>
                  <a:srgbClr val="003767"/>
                </a:solidFill>
              </a:defRPr>
            </a:lvl2pPr>
            <a:lvl3pPr>
              <a:defRPr sz="2000" baseline="0">
                <a:solidFill>
                  <a:srgbClr val="003767"/>
                </a:solidFill>
              </a:defRPr>
            </a:lvl3pPr>
            <a:lvl4pPr>
              <a:defRPr sz="1800" baseline="0">
                <a:solidFill>
                  <a:srgbClr val="003767"/>
                </a:solidFill>
              </a:defRPr>
            </a:lvl4pPr>
            <a:lvl5pPr>
              <a:defRPr sz="1600" baseline="0">
                <a:solidFill>
                  <a:srgbClr val="003767"/>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090266"/>
          </a:xfrm>
        </p:spPr>
        <p:txBody>
          <a:bodyPr/>
          <a:lstStyle>
            <a:lvl1pPr>
              <a:defRPr sz="2800" baseline="0">
                <a:solidFill>
                  <a:srgbClr val="003767"/>
                </a:solidFill>
              </a:defRPr>
            </a:lvl1pPr>
            <a:lvl2pPr>
              <a:defRPr sz="2400" baseline="0">
                <a:solidFill>
                  <a:srgbClr val="003767"/>
                </a:solidFill>
              </a:defRPr>
            </a:lvl2pPr>
            <a:lvl3pPr>
              <a:defRPr sz="2000" baseline="0">
                <a:solidFill>
                  <a:srgbClr val="003767"/>
                </a:solidFill>
              </a:defRPr>
            </a:lvl3pPr>
            <a:lvl4pPr>
              <a:defRPr sz="1800" baseline="0">
                <a:solidFill>
                  <a:srgbClr val="003767"/>
                </a:solidFill>
              </a:defRPr>
            </a:lvl4pPr>
            <a:lvl5pPr>
              <a:defRPr sz="1600" baseline="0">
                <a:solidFill>
                  <a:srgbClr val="003767"/>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solidFill>
                  <a:srgbClr val="003767"/>
                </a:solidFill>
              </a:defRPr>
            </a:lvl1pPr>
          </a:lstStyle>
          <a:p>
            <a:fld id="{1C2C3323-A99A-4AE1-BE05-1C80F582C7FA}" type="datetime1">
              <a:rPr lang="en-US" smtClean="0"/>
              <a:t>4/26/21</a:t>
            </a:fld>
            <a:endParaRPr lang="en-US" dirty="0"/>
          </a:p>
        </p:txBody>
      </p:sp>
      <p:sp>
        <p:nvSpPr>
          <p:cNvPr id="7" name="Slide Number Placeholder 6"/>
          <p:cNvSpPr>
            <a:spLocks noGrp="1"/>
          </p:cNvSpPr>
          <p:nvPr>
            <p:ph type="sldNum" sz="quarter" idx="12"/>
          </p:nvPr>
        </p:nvSpPr>
        <p:spPr/>
        <p:txBody>
          <a:bodyPr/>
          <a:lstStyle>
            <a:lvl1pPr>
              <a:defRPr baseline="0">
                <a:solidFill>
                  <a:srgbClr val="003767"/>
                </a:solidFill>
              </a:defRPr>
            </a:lvl1pPr>
          </a:lstStyle>
          <a:p>
            <a:fld id="{DD5DC98F-6F3D-4D37-8801-59C812F9270D}" type="slidenum">
              <a:rPr lang="en-US" smtClean="0"/>
              <a:pPr/>
              <a:t>‹#›</a:t>
            </a:fld>
            <a:endParaRPr lang="en-US" dirty="0"/>
          </a:p>
        </p:txBody>
      </p:sp>
      <p:pic>
        <p:nvPicPr>
          <p:cNvPr id="10" name="Graphic 9">
            <a:extLst>
              <a:ext uri="{FF2B5EF4-FFF2-40B4-BE49-F238E27FC236}">
                <a16:creationId xmlns:a16="http://schemas.microsoft.com/office/drawing/2014/main" id="{E9F64E2F-3CD7-4570-A90B-116B71AEE36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3324"/>
          <a:stretch/>
        </p:blipFill>
        <p:spPr>
          <a:xfrm>
            <a:off x="0" y="5662064"/>
            <a:ext cx="3561234" cy="1108362"/>
          </a:xfrm>
          <a:prstGeom prst="rect">
            <a:avLst/>
          </a:prstGeom>
        </p:spPr>
      </p:pic>
    </p:spTree>
    <p:extLst>
      <p:ext uri="{BB962C8B-B14F-4D97-AF65-F5344CB8AC3E}">
        <p14:creationId xmlns:p14="http://schemas.microsoft.com/office/powerpoint/2010/main" val="3648775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pPr>
              <a:lnSpc>
                <a:spcPct val="80000"/>
              </a:lnSpc>
            </a:pPr>
            <a:r>
              <a:rPr lang="en-US" sz="3600" b="0" cap="none" spc="0" dirty="0">
                <a:ln w="0"/>
                <a:solidFill>
                  <a:srgbClr val="003767"/>
                </a:solidFill>
                <a:effectLst>
                  <a:outerShdw blurRad="38100" dist="25400" dir="5400000" algn="ctr" rotWithShape="0">
                    <a:srgbClr val="6E747A">
                      <a:alpha val="43000"/>
                    </a:srgbClr>
                  </a:outerShdw>
                </a:effectLst>
              </a:rPr>
              <a:t>North Carolina </a:t>
            </a:r>
            <a:br>
              <a:rPr lang="en-US" sz="3600" b="0" cap="none" spc="0" dirty="0">
                <a:ln w="0"/>
                <a:solidFill>
                  <a:srgbClr val="003767"/>
                </a:solidFill>
                <a:effectLst>
                  <a:outerShdw blurRad="38100" dist="25400" dir="5400000" algn="ctr" rotWithShape="0">
                    <a:srgbClr val="6E747A">
                      <a:alpha val="43000"/>
                    </a:srgbClr>
                  </a:outerShdw>
                </a:effectLst>
              </a:rPr>
            </a:br>
            <a:r>
              <a:rPr lang="en-US" sz="3600"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610600" y="6216245"/>
            <a:ext cx="2743200" cy="365125"/>
          </a:xfrm>
          <a:prstGeom prst="rect">
            <a:avLst/>
          </a:prstGeom>
        </p:spPr>
        <p:txBody>
          <a:bodyPr vert="horz" lIns="91440" tIns="45720" rIns="91440" bIns="45720" rtlCol="0" anchor="ctr"/>
          <a:lstStyle>
            <a:lvl1pPr algn="r">
              <a:defRPr sz="900" baseline="0">
                <a:solidFill>
                  <a:srgbClr val="003767"/>
                </a:solidFill>
                <a:latin typeface="Arial" panose="020B0604020202020204" pitchFamily="34" charset="0"/>
              </a:defRPr>
            </a:lvl1pPr>
          </a:lstStyle>
          <a:p>
            <a:fld id="{DDC0DA81-746B-4691-9DD9-021BC2DE5BA4}" type="datetime1">
              <a:rPr lang="en-US" smtClean="0"/>
              <a:t>4/26/21</a:t>
            </a:fld>
            <a:endParaRPr lang="en-US" dirty="0"/>
          </a:p>
        </p:txBody>
      </p:sp>
      <p:sp>
        <p:nvSpPr>
          <p:cNvPr id="6" name="Slide Number Placeholder 5"/>
          <p:cNvSpPr>
            <a:spLocks noGrp="1"/>
          </p:cNvSpPr>
          <p:nvPr>
            <p:ph type="sldNum" sz="quarter" idx="4"/>
          </p:nvPr>
        </p:nvSpPr>
        <p:spPr>
          <a:xfrm>
            <a:off x="4724400" y="6216245"/>
            <a:ext cx="2743200" cy="365125"/>
          </a:xfrm>
          <a:prstGeom prst="rect">
            <a:avLst/>
          </a:prstGeom>
        </p:spPr>
        <p:txBody>
          <a:bodyPr vert="horz" lIns="91440" tIns="45720" rIns="91440" bIns="45720" rtlCol="0" anchor="ctr"/>
          <a:lstStyle>
            <a:lvl1pPr algn="ctr">
              <a:defRPr sz="900" baseline="0">
                <a:solidFill>
                  <a:srgbClr val="415966"/>
                </a:solidFill>
                <a:latin typeface="Arial" panose="020B0604020202020204" pitchFamily="34" charset="0"/>
              </a:defRPr>
            </a:lvl1pPr>
          </a:lstStyle>
          <a:p>
            <a:fld id="{DD5DC98F-6F3D-4D37-8801-59C812F9270D}" type="slidenum">
              <a:rPr lang="en-US" smtClean="0"/>
              <a:pPr/>
              <a:t>‹#›</a:t>
            </a:fld>
            <a:endParaRPr lang="en-US" dirty="0"/>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50" r:id="rId3"/>
    <p:sldLayoutId id="2147483701" r:id="rId4"/>
    <p:sldLayoutId id="2147483702" r:id="rId5"/>
    <p:sldLayoutId id="2147483703" r:id="rId6"/>
    <p:sldLayoutId id="2147483652" r:id="rId7"/>
    <p:sldLayoutId id="2147483698" r:id="rId8"/>
    <p:sldLayoutId id="2147483700" r:id="rId9"/>
    <p:sldLayoutId id="2147483655" r:id="rId10"/>
    <p:sldLayoutId id="2147483656" r:id="rId11"/>
    <p:sldLayoutId id="2147483696" r:id="rId12"/>
    <p:sldLayoutId id="2147483657" r:id="rId13"/>
    <p:sldLayoutId id="2147483697" r:id="rId14"/>
    <p:sldLayoutId id="2147483704" r:id="rId15"/>
  </p:sldLayoutIdLst>
  <p:hf hdr="0" ftr="0"/>
  <p:txStyles>
    <p:titleStyle>
      <a:lvl1pPr algn="l" defTabSz="685800" rtl="0" eaLnBrk="1" latinLnBrk="0" hangingPunct="1">
        <a:lnSpc>
          <a:spcPct val="90000"/>
        </a:lnSpc>
        <a:spcBef>
          <a:spcPct val="0"/>
        </a:spcBef>
        <a:buNone/>
        <a:defRPr sz="3300" b="1" i="0" kern="1200" baseline="0">
          <a:ln w="0">
            <a:solidFill>
              <a:schemeClr val="accent1"/>
            </a:solidFill>
          </a:ln>
          <a:solidFill>
            <a:schemeClr val="tx1"/>
          </a:solidFill>
          <a:latin typeface="Calibri" panose="020F0502020204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baseline="0">
          <a:solidFill>
            <a:srgbClr val="003767"/>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rgbClr val="003767"/>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rgbClr val="003767"/>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003767"/>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003767"/>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Magnifying_glass" TargetMode="External"/><Relationship Id="rId2" Type="http://schemas.openxmlformats.org/officeDocument/2006/relationships/image" Target="../media/image25.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Magnifying_glass" TargetMode="External"/><Relationship Id="rId2" Type="http://schemas.openxmlformats.org/officeDocument/2006/relationships/image" Target="../media/image25.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jpeg"/><Relationship Id="rId18" Type="http://schemas.openxmlformats.org/officeDocument/2006/relationships/image" Target="../media/image42.jpeg"/><Relationship Id="rId3" Type="http://schemas.openxmlformats.org/officeDocument/2006/relationships/image" Target="../media/image27.jpeg"/><Relationship Id="rId21" Type="http://schemas.openxmlformats.org/officeDocument/2006/relationships/image" Target="../media/image45.jpeg"/><Relationship Id="rId7" Type="http://schemas.openxmlformats.org/officeDocument/2006/relationships/image" Target="../media/image31.jpeg"/><Relationship Id="rId12" Type="http://schemas.openxmlformats.org/officeDocument/2006/relationships/image" Target="../media/image36.png"/><Relationship Id="rId17" Type="http://schemas.openxmlformats.org/officeDocument/2006/relationships/image" Target="../media/image41.jpeg"/><Relationship Id="rId2" Type="http://schemas.openxmlformats.org/officeDocument/2006/relationships/image" Target="../media/image26.png"/><Relationship Id="rId16" Type="http://schemas.openxmlformats.org/officeDocument/2006/relationships/image" Target="../media/image40.jpeg"/><Relationship Id="rId20"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5" Type="http://schemas.openxmlformats.org/officeDocument/2006/relationships/image" Target="../media/image39.jpeg"/><Relationship Id="rId23" Type="http://schemas.openxmlformats.org/officeDocument/2006/relationships/image" Target="../media/image47.jpeg"/><Relationship Id="rId10" Type="http://schemas.openxmlformats.org/officeDocument/2006/relationships/image" Target="../media/image34.jpeg"/><Relationship Id="rId19" Type="http://schemas.openxmlformats.org/officeDocument/2006/relationships/image" Target="../media/image43.jpeg"/><Relationship Id="rId4" Type="http://schemas.openxmlformats.org/officeDocument/2006/relationships/image" Target="../media/image28.jpeg"/><Relationship Id="rId9" Type="http://schemas.openxmlformats.org/officeDocument/2006/relationships/image" Target="../media/image33.jpeg"/><Relationship Id="rId14" Type="http://schemas.openxmlformats.org/officeDocument/2006/relationships/image" Target="../media/image38.png"/><Relationship Id="rId22" Type="http://schemas.openxmlformats.org/officeDocument/2006/relationships/image" Target="../media/image4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jpeg"/><Relationship Id="rId18" Type="http://schemas.openxmlformats.org/officeDocument/2006/relationships/image" Target="../media/image42.jpeg"/><Relationship Id="rId3" Type="http://schemas.openxmlformats.org/officeDocument/2006/relationships/image" Target="../media/image27.jpeg"/><Relationship Id="rId21" Type="http://schemas.openxmlformats.org/officeDocument/2006/relationships/image" Target="../media/image45.jpeg"/><Relationship Id="rId7" Type="http://schemas.openxmlformats.org/officeDocument/2006/relationships/image" Target="../media/image31.jpeg"/><Relationship Id="rId12" Type="http://schemas.openxmlformats.org/officeDocument/2006/relationships/image" Target="../media/image36.png"/><Relationship Id="rId17" Type="http://schemas.openxmlformats.org/officeDocument/2006/relationships/image" Target="../media/image41.jpeg"/><Relationship Id="rId2" Type="http://schemas.openxmlformats.org/officeDocument/2006/relationships/image" Target="../media/image26.png"/><Relationship Id="rId16" Type="http://schemas.openxmlformats.org/officeDocument/2006/relationships/image" Target="../media/image40.jpeg"/><Relationship Id="rId20"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5" Type="http://schemas.openxmlformats.org/officeDocument/2006/relationships/image" Target="../media/image39.jpeg"/><Relationship Id="rId23" Type="http://schemas.openxmlformats.org/officeDocument/2006/relationships/image" Target="../media/image47.jpeg"/><Relationship Id="rId10" Type="http://schemas.openxmlformats.org/officeDocument/2006/relationships/image" Target="../media/image34.jpeg"/><Relationship Id="rId19" Type="http://schemas.openxmlformats.org/officeDocument/2006/relationships/image" Target="../media/image43.jpeg"/><Relationship Id="rId4" Type="http://schemas.openxmlformats.org/officeDocument/2006/relationships/image" Target="../media/image28.jpeg"/><Relationship Id="rId9" Type="http://schemas.openxmlformats.org/officeDocument/2006/relationships/image" Target="../media/image33.jpeg"/><Relationship Id="rId14" Type="http://schemas.openxmlformats.org/officeDocument/2006/relationships/image" Target="../media/image38.png"/><Relationship Id="rId22" Type="http://schemas.openxmlformats.org/officeDocument/2006/relationships/image" Target="../media/image4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9.xml"/><Relationship Id="rId4" Type="http://schemas.microsoft.com/office/2007/relationships/hdphoto" Target="../media/hdphoto2.wdp"/></Relationships>
</file>

<file path=ppt/slides/_rels/slide4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9.xml"/><Relationship Id="rId4" Type="http://schemas.openxmlformats.org/officeDocument/2006/relationships/image" Target="../media/image70.png"/></Relationships>
</file>

<file path=ppt/slides/_rels/slide4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jpeg"/><Relationship Id="rId18" Type="http://schemas.openxmlformats.org/officeDocument/2006/relationships/image" Target="../media/image42.jpeg"/><Relationship Id="rId3" Type="http://schemas.openxmlformats.org/officeDocument/2006/relationships/image" Target="../media/image27.jpeg"/><Relationship Id="rId21" Type="http://schemas.openxmlformats.org/officeDocument/2006/relationships/image" Target="../media/image45.jpeg"/><Relationship Id="rId7" Type="http://schemas.openxmlformats.org/officeDocument/2006/relationships/image" Target="../media/image31.jpeg"/><Relationship Id="rId12" Type="http://schemas.openxmlformats.org/officeDocument/2006/relationships/image" Target="../media/image36.png"/><Relationship Id="rId17" Type="http://schemas.openxmlformats.org/officeDocument/2006/relationships/image" Target="../media/image41.jpeg"/><Relationship Id="rId2" Type="http://schemas.openxmlformats.org/officeDocument/2006/relationships/image" Target="../media/image26.png"/><Relationship Id="rId16" Type="http://schemas.openxmlformats.org/officeDocument/2006/relationships/image" Target="../media/image40.jpeg"/><Relationship Id="rId20"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5" Type="http://schemas.openxmlformats.org/officeDocument/2006/relationships/image" Target="../media/image39.jpeg"/><Relationship Id="rId23" Type="http://schemas.openxmlformats.org/officeDocument/2006/relationships/image" Target="../media/image47.jpeg"/><Relationship Id="rId10" Type="http://schemas.openxmlformats.org/officeDocument/2006/relationships/image" Target="../media/image34.jpeg"/><Relationship Id="rId19" Type="http://schemas.openxmlformats.org/officeDocument/2006/relationships/image" Target="../media/image43.jpeg"/><Relationship Id="rId4" Type="http://schemas.openxmlformats.org/officeDocument/2006/relationships/image" Target="../media/image28.jpeg"/><Relationship Id="rId9" Type="http://schemas.openxmlformats.org/officeDocument/2006/relationships/image" Target="../media/image33.jpeg"/><Relationship Id="rId14" Type="http://schemas.openxmlformats.org/officeDocument/2006/relationships/image" Target="../media/image38.png"/><Relationship Id="rId22" Type="http://schemas.openxmlformats.org/officeDocument/2006/relationships/image" Target="../media/image46.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6CCA63E-E67F-42C3-9199-68CFA50EFCB8}"/>
              </a:ext>
            </a:extLst>
          </p:cNvPr>
          <p:cNvSpPr>
            <a:spLocks noGrp="1"/>
          </p:cNvSpPr>
          <p:nvPr>
            <p:ph sz="quarter" idx="12"/>
          </p:nvPr>
        </p:nvSpPr>
        <p:spPr>
          <a:xfrm rot="16200000">
            <a:off x="10787795" y="4808703"/>
            <a:ext cx="2242159" cy="566254"/>
          </a:xfrm>
        </p:spPr>
        <p:txBody>
          <a:bodyPr>
            <a:normAutofit fontScale="92500"/>
          </a:bodyPr>
          <a:lstStyle/>
          <a:p>
            <a:r>
              <a:rPr lang="en-US" dirty="0"/>
              <a:t>Tuesday, April 27th</a:t>
            </a:r>
          </a:p>
        </p:txBody>
      </p:sp>
      <p:sp>
        <p:nvSpPr>
          <p:cNvPr id="5" name="Text Box 2">
            <a:extLst>
              <a:ext uri="{FF2B5EF4-FFF2-40B4-BE49-F238E27FC236}">
                <a16:creationId xmlns:a16="http://schemas.microsoft.com/office/drawing/2014/main" id="{36F0CE27-8EAD-439D-8707-465637E201B8}"/>
              </a:ext>
            </a:extLst>
          </p:cNvPr>
          <p:cNvSpPr txBox="1">
            <a:spLocks noChangeArrowheads="1"/>
          </p:cNvSpPr>
          <p:nvPr/>
        </p:nvSpPr>
        <p:spPr bwMode="auto">
          <a:xfrm>
            <a:off x="2243328" y="0"/>
            <a:ext cx="8972670" cy="1597861"/>
          </a:xfrm>
          <a:prstGeom prst="rect">
            <a:avLst/>
          </a:prstGeom>
          <a:noFill/>
          <a:ln w="28575">
            <a:noFill/>
            <a:miter lim="800000"/>
            <a:headEnd/>
            <a:tailEnd/>
          </a:ln>
        </p:spPr>
        <p:txBody>
          <a:bodyPr rot="0" vert="horz" wrap="square" lIns="91440" tIns="45720" rIns="91440" bIns="45720" anchor="t" anchorCtr="0">
            <a:noAutofit/>
          </a:bodyPr>
          <a:lstStyle/>
          <a:p>
            <a:pPr marL="171450" marR="0">
              <a:spcBef>
                <a:spcPts val="0"/>
              </a:spcBef>
              <a:spcAft>
                <a:spcPts val="0"/>
              </a:spcAft>
            </a:pPr>
            <a:endParaRPr lang="en-US" sz="1600" dirty="0">
              <a:effectLst/>
              <a:latin typeface="Sylfaen" panose="010A0502050306030303" pitchFamily="18"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14DEC3B3-2B64-41B1-B6E7-EF4175BB95E1}"/>
              </a:ext>
            </a:extLst>
          </p:cNvPr>
          <p:cNvSpPr txBox="1"/>
          <p:nvPr/>
        </p:nvSpPr>
        <p:spPr>
          <a:xfrm>
            <a:off x="1741736" y="4186072"/>
            <a:ext cx="9769404" cy="2554545"/>
          </a:xfrm>
          <a:prstGeom prst="rect">
            <a:avLst/>
          </a:prstGeom>
          <a:noFill/>
        </p:spPr>
        <p:txBody>
          <a:bodyPr wrap="square" lIns="91440" tIns="45720" rIns="91440" bIns="45720" anchor="t">
            <a:spAutoFit/>
          </a:bodyPr>
          <a:lstStyle/>
          <a:p>
            <a:pPr algn="ctr"/>
            <a:r>
              <a:rPr lang="en-US" sz="4000" b="1" dirty="0">
                <a:solidFill>
                  <a:schemeClr val="bg1"/>
                </a:solidFill>
                <a:effectLst/>
                <a:latin typeface="Calibri"/>
                <a:ea typeface="Calibri" panose="020F0502020204030204" pitchFamily="34" charset="0"/>
                <a:cs typeface="Arial"/>
              </a:rPr>
              <a:t>2021 Annual Conference</a:t>
            </a:r>
            <a:r>
              <a:rPr lang="en-US" sz="4000" b="1" dirty="0">
                <a:solidFill>
                  <a:schemeClr val="bg1"/>
                </a:solidFill>
                <a:latin typeface="Calibri"/>
                <a:ea typeface="Calibri" panose="020F0502020204030204" pitchFamily="34" charset="0"/>
                <a:cs typeface="Arial"/>
              </a:rPr>
              <a:t> </a:t>
            </a:r>
            <a:endParaRPr lang="en-US" sz="4000" b="1">
              <a:solidFill>
                <a:schemeClr val="bg1"/>
              </a:solidFill>
              <a:effectLst/>
              <a:latin typeface="Calibri"/>
              <a:ea typeface="Calibri" panose="020F0502020204030204" pitchFamily="34" charset="0"/>
              <a:cs typeface="Arial" panose="020B0604020202020204" pitchFamily="34" charset="0"/>
            </a:endParaRPr>
          </a:p>
          <a:p>
            <a:pPr marL="0" marR="0" algn="ctr">
              <a:spcBef>
                <a:spcPts val="0"/>
              </a:spcBef>
              <a:spcAft>
                <a:spcPts val="0"/>
              </a:spcAft>
            </a:pPr>
            <a:endParaRPr lang="en-US" sz="4000" dirty="0">
              <a:solidFill>
                <a:schemeClr val="bg1"/>
              </a:solidFill>
              <a:effectLst/>
              <a:latin typeface="Calibri"/>
              <a:ea typeface="Calibri" panose="020F0502020204030204" pitchFamily="34" charset="0"/>
              <a:cs typeface="Arial" panose="020B0604020202020204" pitchFamily="34" charset="0"/>
            </a:endParaRPr>
          </a:p>
          <a:p>
            <a:pPr algn="ctr"/>
            <a:r>
              <a:rPr lang="en-US" sz="4000" dirty="0">
                <a:solidFill>
                  <a:schemeClr val="bg1"/>
                </a:solidFill>
                <a:effectLst/>
                <a:latin typeface="Calibri"/>
                <a:ea typeface="Calibri" panose="020F0502020204030204" pitchFamily="34" charset="0"/>
                <a:cs typeface="Arial"/>
              </a:rPr>
              <a:t> </a:t>
            </a:r>
            <a:r>
              <a:rPr lang="en-US" sz="4000" b="1" dirty="0">
                <a:solidFill>
                  <a:schemeClr val="bg1"/>
                </a:solidFill>
                <a:effectLst/>
                <a:latin typeface="Calibri"/>
                <a:ea typeface="Calibri" panose="020F0502020204030204" pitchFamily="34" charset="0"/>
                <a:cs typeface="Calibri"/>
              </a:rPr>
              <a:t>CONNECT AND BUILD YOUR WORKFORCE</a:t>
            </a:r>
            <a:r>
              <a:rPr lang="en-US" sz="4000" b="1" dirty="0">
                <a:solidFill>
                  <a:schemeClr val="bg1"/>
                </a:solidFill>
                <a:latin typeface="Calibri"/>
                <a:ea typeface="Calibri" panose="020F0502020204030204" pitchFamily="34" charset="0"/>
                <a:cs typeface="Calibri"/>
              </a:rPr>
              <a:t> </a:t>
            </a:r>
            <a:endParaRPr lang="en-US" sz="4000" dirty="0">
              <a:solidFill>
                <a:schemeClr val="bg1"/>
              </a:solidFill>
              <a:effectLst/>
              <a:latin typeface="Calibri"/>
              <a:ea typeface="Calibri" panose="020F0502020204030204" pitchFamily="34" charset="0"/>
              <a:cs typeface="Arial" panose="020B0604020202020204" pitchFamily="34" charset="0"/>
            </a:endParaRPr>
          </a:p>
          <a:p>
            <a:pPr marL="171450" marR="0" algn="ctr">
              <a:spcBef>
                <a:spcPts val="0"/>
              </a:spcBef>
              <a:spcAft>
                <a:spcPts val="0"/>
              </a:spcAft>
            </a:pPr>
            <a:r>
              <a:rPr lang="en-US" sz="4000" b="1" dirty="0">
                <a:solidFill>
                  <a:schemeClr val="bg1"/>
                </a:solidFill>
                <a:effectLst/>
                <a:latin typeface="Calibri"/>
                <a:ea typeface="Calibri" panose="020F0502020204030204" pitchFamily="34" charset="0"/>
                <a:cs typeface="Calibri"/>
              </a:rPr>
              <a:t>WITH APPRENTICESHIPNC!</a:t>
            </a:r>
            <a:endParaRPr lang="en-US" sz="4000">
              <a:solidFill>
                <a:schemeClr val="bg1"/>
              </a:solidFill>
              <a:effectLst/>
              <a:latin typeface="Calibri"/>
              <a:ea typeface="Calibri" panose="020F0502020204030204" pitchFamily="34" charset="0"/>
              <a:cs typeface="Calibri"/>
            </a:endParaRPr>
          </a:p>
        </p:txBody>
      </p:sp>
    </p:spTree>
    <p:extLst>
      <p:ext uri="{BB962C8B-B14F-4D97-AF65-F5344CB8AC3E}">
        <p14:creationId xmlns:p14="http://schemas.microsoft.com/office/powerpoint/2010/main" val="2603754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1A0C7D-17B2-43AD-B4FD-263DB5AABB0E}"/>
              </a:ext>
            </a:extLst>
          </p:cNvPr>
          <p:cNvSpPr>
            <a:spLocks noGrp="1"/>
          </p:cNvSpPr>
          <p:nvPr>
            <p:ph type="body" sz="quarter" idx="11"/>
          </p:nvPr>
        </p:nvSpPr>
        <p:spPr>
          <a:xfrm>
            <a:off x="1828800" y="4724400"/>
            <a:ext cx="10232326" cy="2055467"/>
          </a:xfrm>
        </p:spPr>
        <p:txBody>
          <a:bodyPr/>
          <a:lstStyle/>
          <a:p>
            <a:pPr algn="ctr"/>
            <a:r>
              <a:rPr lang="en-US" sz="4000" dirty="0">
                <a:cs typeface="Calibri" panose="020F0502020204030204" pitchFamily="34" charset="0"/>
              </a:rPr>
              <a:t>Award for:</a:t>
            </a:r>
          </a:p>
          <a:p>
            <a:pPr algn="ctr"/>
            <a:r>
              <a:rPr lang="en-US" sz="4000" dirty="0">
                <a:cs typeface="Calibri" panose="020F0502020204030204" pitchFamily="34" charset="0"/>
              </a:rPr>
              <a:t>Outstanding Registered Apprentice</a:t>
            </a:r>
          </a:p>
        </p:txBody>
      </p:sp>
    </p:spTree>
    <p:extLst>
      <p:ext uri="{BB962C8B-B14F-4D97-AF65-F5344CB8AC3E}">
        <p14:creationId xmlns:p14="http://schemas.microsoft.com/office/powerpoint/2010/main" val="1788365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187AB7-42C1-4458-AB7A-68975D6A5C74}"/>
              </a:ext>
            </a:extLst>
          </p:cNvPr>
          <p:cNvSpPr txBox="1"/>
          <p:nvPr/>
        </p:nvSpPr>
        <p:spPr>
          <a:xfrm>
            <a:off x="5279136" y="2828544"/>
            <a:ext cx="1296189" cy="369332"/>
          </a:xfrm>
          <a:prstGeom prst="rect">
            <a:avLst/>
          </a:prstGeom>
          <a:noFill/>
        </p:spPr>
        <p:txBody>
          <a:bodyPr wrap="none" rtlCol="0">
            <a:spAutoFit/>
          </a:bodyPr>
          <a:lstStyle/>
          <a:p>
            <a:r>
              <a:rPr lang="en-US" dirty="0"/>
              <a:t>Video here</a:t>
            </a:r>
          </a:p>
        </p:txBody>
      </p:sp>
    </p:spTree>
    <p:extLst>
      <p:ext uri="{BB962C8B-B14F-4D97-AF65-F5344CB8AC3E}">
        <p14:creationId xmlns:p14="http://schemas.microsoft.com/office/powerpoint/2010/main" val="331251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5BD999-8214-4AE4-89EE-14F5D1C6DE53}"/>
              </a:ext>
            </a:extLst>
          </p:cNvPr>
          <p:cNvSpPr>
            <a:spLocks noGrp="1"/>
          </p:cNvSpPr>
          <p:nvPr>
            <p:ph type="title"/>
          </p:nvPr>
        </p:nvSpPr>
        <p:spPr>
          <a:xfrm>
            <a:off x="1741714" y="259405"/>
            <a:ext cx="10276115" cy="1325563"/>
          </a:xfrm>
        </p:spPr>
        <p:txBody>
          <a:bodyPr/>
          <a:lstStyle/>
          <a:p>
            <a:r>
              <a:rPr lang="en-US" dirty="0"/>
              <a:t>Outstanding Registered Apprentice</a:t>
            </a:r>
          </a:p>
        </p:txBody>
      </p:sp>
      <p:sp>
        <p:nvSpPr>
          <p:cNvPr id="8" name="Title 4">
            <a:extLst>
              <a:ext uri="{FF2B5EF4-FFF2-40B4-BE49-F238E27FC236}">
                <a16:creationId xmlns:a16="http://schemas.microsoft.com/office/drawing/2014/main" id="{C0466130-8BD4-4F4E-9CCC-FF904F00CDF2}"/>
              </a:ext>
            </a:extLst>
          </p:cNvPr>
          <p:cNvSpPr txBox="1">
            <a:spLocks/>
          </p:cNvSpPr>
          <p:nvPr/>
        </p:nvSpPr>
        <p:spPr>
          <a:xfrm>
            <a:off x="2609695" y="2271879"/>
            <a:ext cx="7887010" cy="1325563"/>
          </a:xfrm>
          <a:prstGeom prst="rect">
            <a:avLst/>
          </a:prstGeom>
          <a:noFill/>
        </p:spPr>
        <p:txBody>
          <a:bodyPr vert="horz" lIns="91440" tIns="45720" rIns="91440" bIns="45720" rtlCol="0" anchor="ctr">
            <a:normAutofit/>
          </a:bodyPr>
          <a:lstStyle>
            <a:lvl1pPr algn="l" defTabSz="685800" rtl="0" eaLnBrk="1" latinLnBrk="0" hangingPunct="1">
              <a:lnSpc>
                <a:spcPct val="90000"/>
              </a:lnSpc>
              <a:spcBef>
                <a:spcPct val="0"/>
              </a:spcBef>
              <a:buNone/>
              <a:defRPr sz="3600" b="1" i="0" kern="1200" baseline="0">
                <a:ln w="0">
                  <a:noFill/>
                </a:ln>
                <a:solidFill>
                  <a:srgbClr val="003767"/>
                </a:solidFill>
                <a:latin typeface="Calibri" panose="020F0502020204030204" pitchFamily="34" charset="0"/>
                <a:ea typeface="+mj-ea"/>
                <a:cs typeface="+mj-cs"/>
              </a:defRPr>
            </a:lvl1pPr>
          </a:lstStyle>
          <a:p>
            <a:r>
              <a:rPr lang="en-US" dirty="0"/>
              <a:t>Caleb </a:t>
            </a:r>
            <a:r>
              <a:rPr lang="en-US" dirty="0" err="1"/>
              <a:t>Baudoin</a:t>
            </a:r>
            <a:r>
              <a:rPr lang="en-US" dirty="0"/>
              <a:t>, </a:t>
            </a:r>
          </a:p>
          <a:p>
            <a:r>
              <a:rPr lang="en-US" dirty="0"/>
              <a:t>Hubbell Industrial Controls, Inc.</a:t>
            </a:r>
          </a:p>
        </p:txBody>
      </p:sp>
      <p:pic>
        <p:nvPicPr>
          <p:cNvPr id="3" name="Picture 2">
            <a:extLst>
              <a:ext uri="{FF2B5EF4-FFF2-40B4-BE49-F238E27FC236}">
                <a16:creationId xmlns:a16="http://schemas.microsoft.com/office/drawing/2014/main" id="{9ABEEBB6-706E-4D1F-88B9-AF6A3B0062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5823" y="2271879"/>
            <a:ext cx="3083628" cy="4111504"/>
          </a:xfrm>
          <a:prstGeom prst="rect">
            <a:avLst/>
          </a:prstGeom>
        </p:spPr>
      </p:pic>
    </p:spTree>
    <p:extLst>
      <p:ext uri="{BB962C8B-B14F-4D97-AF65-F5344CB8AC3E}">
        <p14:creationId xmlns:p14="http://schemas.microsoft.com/office/powerpoint/2010/main" val="2380302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1A0C7D-17B2-43AD-B4FD-263DB5AABB0E}"/>
              </a:ext>
            </a:extLst>
          </p:cNvPr>
          <p:cNvSpPr>
            <a:spLocks noGrp="1"/>
          </p:cNvSpPr>
          <p:nvPr>
            <p:ph type="body" sz="quarter" idx="11"/>
          </p:nvPr>
        </p:nvSpPr>
        <p:spPr>
          <a:xfrm>
            <a:off x="1770722" y="4286505"/>
            <a:ext cx="9669618" cy="2236843"/>
          </a:xfrm>
        </p:spPr>
        <p:txBody>
          <a:bodyPr/>
          <a:lstStyle/>
          <a:p>
            <a:pPr algn="ctr"/>
            <a:r>
              <a:rPr lang="en-US" sz="4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2021 Annual Conference</a:t>
            </a:r>
            <a:r>
              <a:rPr lang="en-US" sz="4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p>
          <a:p>
            <a:pPr algn="ctr"/>
            <a:endParaRPr lang="en-US" sz="2400" dirty="0">
              <a:effectLst/>
              <a:ea typeface="Calibri" panose="020F0502020204030204" pitchFamily="34" charset="0"/>
              <a:cs typeface="Calibri" panose="020F0502020204030204" pitchFamily="34" charset="0"/>
            </a:endParaRPr>
          </a:p>
          <a:p>
            <a:pPr algn="ctr"/>
            <a:r>
              <a:rPr lang="en-US" sz="4000" dirty="0"/>
              <a:t>Demystifying Apprenticeship</a:t>
            </a:r>
          </a:p>
          <a:p>
            <a:pPr algn="ctr"/>
            <a:endParaRPr lang="en-US" sz="4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endParaRPr lang="en-US" sz="4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4431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94713EA8-F911-4623-9C78-0F2A80E119A2}"/>
              </a:ext>
            </a:extLst>
          </p:cNvPr>
          <p:cNvSpPr txBox="1">
            <a:spLocks/>
          </p:cNvSpPr>
          <p:nvPr/>
        </p:nvSpPr>
        <p:spPr>
          <a:xfrm>
            <a:off x="1798836" y="2197810"/>
            <a:ext cx="3932237" cy="465748"/>
          </a:xfrm>
          <a:prstGeom prst="rect">
            <a:avLst/>
          </a:prstGeom>
        </p:spPr>
        <p:txBody>
          <a:bodyP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baseline="0">
                <a:solidFill>
                  <a:srgbClr val="003767"/>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rgbClr val="003767"/>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rgbClr val="003767"/>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003767"/>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003767"/>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800" dirty="0">
                <a:solidFill>
                  <a:schemeClr val="accent5">
                    <a:lumMod val="25000"/>
                  </a:schemeClr>
                </a:solidFill>
                <a:latin typeface="Calibri" panose="020F0502020204030204" pitchFamily="34" charset="0"/>
                <a:cs typeface="Calibri" panose="020F0502020204030204" pitchFamily="34" charset="0"/>
              </a:rPr>
              <a:t>Antwan Pippen</a:t>
            </a:r>
          </a:p>
        </p:txBody>
      </p:sp>
      <p:sp>
        <p:nvSpPr>
          <p:cNvPr id="8" name="Title 1">
            <a:extLst>
              <a:ext uri="{FF2B5EF4-FFF2-40B4-BE49-F238E27FC236}">
                <a16:creationId xmlns:a16="http://schemas.microsoft.com/office/drawing/2014/main" id="{EBB74D80-AC7F-4A59-84B5-FEE2CA0A7BBB}"/>
              </a:ext>
            </a:extLst>
          </p:cNvPr>
          <p:cNvSpPr txBox="1">
            <a:spLocks/>
          </p:cNvSpPr>
          <p:nvPr/>
        </p:nvSpPr>
        <p:spPr>
          <a:xfrm>
            <a:off x="1718118" y="5246370"/>
            <a:ext cx="4140196" cy="978735"/>
          </a:xfrm>
          <a:prstGeom prst="rect">
            <a:avLst/>
          </a:prstGeom>
          <a:noFill/>
        </p:spPr>
        <p:txBody>
          <a:bodyPr vert="horz" lIns="91440" tIns="45720" rIns="91440" bIns="45720" rtlCol="0" anchor="ctr">
            <a:normAutofit/>
          </a:bodyPr>
          <a:lstStyle>
            <a:lvl1pPr algn="l" defTabSz="685800" rtl="0" eaLnBrk="1" latinLnBrk="0" hangingPunct="1">
              <a:lnSpc>
                <a:spcPct val="90000"/>
              </a:lnSpc>
              <a:spcBef>
                <a:spcPct val="0"/>
              </a:spcBef>
              <a:buNone/>
              <a:defRPr sz="3600" b="1" i="0" kern="1200" baseline="0">
                <a:ln w="0">
                  <a:noFill/>
                </a:ln>
                <a:solidFill>
                  <a:srgbClr val="003767"/>
                </a:solidFill>
                <a:latin typeface="Calibri" panose="020F0502020204030204" pitchFamily="34" charset="0"/>
                <a:ea typeface="+mj-ea"/>
                <a:cs typeface="+mj-cs"/>
              </a:defRPr>
            </a:lvl1pPr>
          </a:lstStyle>
          <a:p>
            <a:pPr algn="ctr"/>
            <a:r>
              <a:rPr lang="en-US" sz="2400" b="0" dirty="0">
                <a:solidFill>
                  <a:schemeClr val="accent5">
                    <a:lumMod val="25000"/>
                  </a:schemeClr>
                </a:solidFill>
              </a:rPr>
              <a:t>Apprenticeship Consultant</a:t>
            </a:r>
          </a:p>
          <a:p>
            <a:pPr algn="ctr"/>
            <a:r>
              <a:rPr lang="en-US" sz="2400" b="0" dirty="0">
                <a:solidFill>
                  <a:schemeClr val="accent5">
                    <a:lumMod val="25000"/>
                  </a:schemeClr>
                </a:solidFill>
              </a:rPr>
              <a:t>ApprenticeshipNC</a:t>
            </a:r>
          </a:p>
        </p:txBody>
      </p:sp>
      <p:sp>
        <p:nvSpPr>
          <p:cNvPr id="9" name="TextBox 8">
            <a:extLst>
              <a:ext uri="{FF2B5EF4-FFF2-40B4-BE49-F238E27FC236}">
                <a16:creationId xmlns:a16="http://schemas.microsoft.com/office/drawing/2014/main" id="{AC4F9C02-1FF0-4C6D-9CB2-B993AC85DE86}"/>
              </a:ext>
            </a:extLst>
          </p:cNvPr>
          <p:cNvSpPr txBox="1"/>
          <p:nvPr/>
        </p:nvSpPr>
        <p:spPr>
          <a:xfrm>
            <a:off x="1798837" y="252826"/>
            <a:ext cx="10393164" cy="1154162"/>
          </a:xfrm>
          <a:prstGeom prst="rect">
            <a:avLst/>
          </a:prstGeom>
          <a:noFill/>
        </p:spPr>
        <p:txBody>
          <a:bodyPr wrap="square" rtlCol="0">
            <a:spAutoFit/>
          </a:bodyPr>
          <a:lstStyle/>
          <a:p>
            <a:pPr marL="7938" marR="0" algn="ctr">
              <a:spcBef>
                <a:spcPts val="0"/>
              </a:spcBef>
              <a:spcAft>
                <a:spcPts val="0"/>
              </a:spcAft>
            </a:pPr>
            <a:r>
              <a:rPr lang="en-US" sz="2700" b="1" dirty="0">
                <a:solidFill>
                  <a:schemeClr val="accent5">
                    <a:lumMod val="25000"/>
                  </a:schemeClr>
                </a:solidFill>
                <a:effectLst/>
                <a:latin typeface="Calibri" panose="020F0502020204030204" pitchFamily="34" charset="0"/>
                <a:ea typeface="Calibri" panose="020F0502020204030204" pitchFamily="34" charset="0"/>
                <a:cs typeface="Calibri" panose="020F0502020204030204" pitchFamily="34" charset="0"/>
              </a:rPr>
              <a:t>CONNECT AND BUILD YOUR WORKFORCE WITH APPRENTICESHIPNC!</a:t>
            </a:r>
          </a:p>
          <a:p>
            <a:pPr marL="7938" marR="0" algn="ctr">
              <a:spcBef>
                <a:spcPts val="0"/>
              </a:spcBef>
              <a:spcAft>
                <a:spcPts val="0"/>
              </a:spcAft>
            </a:pPr>
            <a:endParaRPr lang="en-US" sz="1000" dirty="0">
              <a:solidFill>
                <a:schemeClr val="accent5">
                  <a:lumMod val="25000"/>
                </a:schemeClr>
              </a:solidFill>
              <a:effectLst/>
              <a:latin typeface="Calibri" panose="020F0502020204030204" pitchFamily="34" charset="0"/>
              <a:ea typeface="Calibri" panose="020F0502020204030204" pitchFamily="34" charset="0"/>
              <a:cs typeface="Calibri" panose="020F0502020204030204" pitchFamily="34" charset="0"/>
            </a:endParaRPr>
          </a:p>
          <a:p>
            <a:pPr marL="7938" marR="0" algn="ctr">
              <a:spcBef>
                <a:spcPts val="0"/>
              </a:spcBef>
              <a:spcAft>
                <a:spcPts val="0"/>
              </a:spcAft>
            </a:pPr>
            <a:r>
              <a:rPr lang="en-US" sz="3200" dirty="0">
                <a:solidFill>
                  <a:schemeClr val="accent5">
                    <a:lumMod val="25000"/>
                  </a:schemeClr>
                </a:solidFill>
                <a:effectLst/>
                <a:latin typeface="Calibri" panose="020F0502020204030204" pitchFamily="34" charset="0"/>
                <a:ea typeface="Calibri" panose="020F0502020204030204" pitchFamily="34" charset="0"/>
                <a:cs typeface="Calibri" panose="020F0502020204030204" pitchFamily="34" charset="0"/>
              </a:rPr>
              <a:t>Demystifying Apprenticeship</a:t>
            </a:r>
          </a:p>
        </p:txBody>
      </p:sp>
      <p:sp>
        <p:nvSpPr>
          <p:cNvPr id="4" name="TextBox 3">
            <a:extLst>
              <a:ext uri="{FF2B5EF4-FFF2-40B4-BE49-F238E27FC236}">
                <a16:creationId xmlns:a16="http://schemas.microsoft.com/office/drawing/2014/main" id="{0BFBD0E1-CD66-43B1-88CB-9914794913DD}"/>
              </a:ext>
            </a:extLst>
          </p:cNvPr>
          <p:cNvSpPr txBox="1"/>
          <p:nvPr/>
        </p:nvSpPr>
        <p:spPr>
          <a:xfrm>
            <a:off x="6460929" y="2663558"/>
            <a:ext cx="3784626" cy="584775"/>
          </a:xfrm>
          <a:prstGeom prst="rect">
            <a:avLst/>
          </a:prstGeom>
          <a:noFill/>
        </p:spPr>
        <p:txBody>
          <a:bodyPr wrap="none" rtlCol="0">
            <a:spAutoFit/>
          </a:bodyPr>
          <a:lstStyle/>
          <a:p>
            <a:r>
              <a:rPr lang="en-US" sz="3200" dirty="0">
                <a:solidFill>
                  <a:schemeClr val="tx2"/>
                </a:solidFill>
                <a:latin typeface="Calibri" panose="020F0502020204030204" pitchFamily="34" charset="0"/>
                <a:cs typeface="Calibri" panose="020F0502020204030204" pitchFamily="34" charset="0"/>
              </a:rPr>
              <a:t>Workshop Moderator</a:t>
            </a:r>
          </a:p>
        </p:txBody>
      </p:sp>
      <p:pic>
        <p:nvPicPr>
          <p:cNvPr id="3" name="Picture 2" descr="A person in a suit and tie&#10;&#10;Description automatically generated with medium confidence">
            <a:extLst>
              <a:ext uri="{FF2B5EF4-FFF2-40B4-BE49-F238E27FC236}">
                <a16:creationId xmlns:a16="http://schemas.microsoft.com/office/drawing/2014/main" id="{14339E89-D959-413B-995E-5CBB484A7730}"/>
              </a:ext>
            </a:extLst>
          </p:cNvPr>
          <p:cNvPicPr>
            <a:picLocks noChangeAspect="1"/>
          </p:cNvPicPr>
          <p:nvPr/>
        </p:nvPicPr>
        <p:blipFill rotWithShape="1">
          <a:blip r:embed="rId2">
            <a:extLst>
              <a:ext uri="{28A0092B-C50C-407E-A947-70E740481C1C}">
                <a14:useLocalDpi xmlns:a14="http://schemas.microsoft.com/office/drawing/2010/main" val="0"/>
              </a:ext>
            </a:extLst>
          </a:blip>
          <a:srcRect l="24813" r="20534" b="18694"/>
          <a:stretch/>
        </p:blipFill>
        <p:spPr>
          <a:xfrm>
            <a:off x="2624411" y="2889700"/>
            <a:ext cx="2281085" cy="2262403"/>
          </a:xfrm>
          <a:prstGeom prst="rect">
            <a:avLst/>
          </a:prstGeom>
        </p:spPr>
      </p:pic>
    </p:spTree>
    <p:extLst>
      <p:ext uri="{BB962C8B-B14F-4D97-AF65-F5344CB8AC3E}">
        <p14:creationId xmlns:p14="http://schemas.microsoft.com/office/powerpoint/2010/main" val="2403625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EC88462D-971B-4F9C-A843-7FCB7EB5E37C}"/>
              </a:ext>
            </a:extLst>
          </p:cNvPr>
          <p:cNvSpPr>
            <a:spLocks noGrp="1"/>
          </p:cNvSpPr>
          <p:nvPr>
            <p:ph idx="1"/>
          </p:nvPr>
        </p:nvSpPr>
        <p:spPr>
          <a:xfrm>
            <a:off x="5731073" y="2643948"/>
            <a:ext cx="6124756" cy="3886799"/>
          </a:xfrm>
        </p:spPr>
        <p:txBody>
          <a:bodyPr>
            <a:normAutofit/>
          </a:bodyPr>
          <a:lstStyle/>
          <a:p>
            <a:pPr marL="0" indent="0" algn="just">
              <a:buNone/>
            </a:pPr>
            <a:r>
              <a:rPr lang="en-US" sz="2400" dirty="0">
                <a:solidFill>
                  <a:schemeClr val="accent5">
                    <a:lumMod val="25000"/>
                  </a:schemeClr>
                </a:solidFill>
                <a:latin typeface="Calibri" panose="020F0502020204030204" pitchFamily="34" charset="0"/>
                <a:cs typeface="Calibri" panose="020F0502020204030204" pitchFamily="34" charset="0"/>
              </a:rPr>
              <a:t>Tony is President &amp; CEO of Innovative Systems Group Inc. providing cybersecurity services. He previously worked in various IT-related positions from software developer to project management for Mobil Oil, Bell Atlantic, Discovery Communications and others. Under his leadership, the Raleigh-based ISG has developed one of the first Cybersecurity Apprenticeship Programs in the country, often working with transitioning veterans.</a:t>
            </a:r>
          </a:p>
        </p:txBody>
      </p:sp>
      <p:sp>
        <p:nvSpPr>
          <p:cNvPr id="7" name="Text Placeholder 14">
            <a:extLst>
              <a:ext uri="{FF2B5EF4-FFF2-40B4-BE49-F238E27FC236}">
                <a16:creationId xmlns:a16="http://schemas.microsoft.com/office/drawing/2014/main" id="{94713EA8-F911-4623-9C78-0F2A80E119A2}"/>
              </a:ext>
            </a:extLst>
          </p:cNvPr>
          <p:cNvSpPr txBox="1">
            <a:spLocks/>
          </p:cNvSpPr>
          <p:nvPr/>
        </p:nvSpPr>
        <p:spPr>
          <a:xfrm>
            <a:off x="1798836" y="2197810"/>
            <a:ext cx="3932237" cy="465748"/>
          </a:xfrm>
          <a:prstGeom prst="rect">
            <a:avLst/>
          </a:prstGeom>
        </p:spPr>
        <p:txBody>
          <a:bodyP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baseline="0">
                <a:solidFill>
                  <a:srgbClr val="003767"/>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rgbClr val="003767"/>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rgbClr val="003767"/>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003767"/>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003767"/>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800" dirty="0">
                <a:solidFill>
                  <a:schemeClr val="accent5">
                    <a:lumMod val="25000"/>
                  </a:schemeClr>
                </a:solidFill>
                <a:latin typeface="Calibri" panose="020F0502020204030204" pitchFamily="34" charset="0"/>
                <a:cs typeface="Calibri" panose="020F0502020204030204" pitchFamily="34" charset="0"/>
              </a:rPr>
              <a:t>Tony Marshall</a:t>
            </a:r>
          </a:p>
        </p:txBody>
      </p:sp>
      <p:sp>
        <p:nvSpPr>
          <p:cNvPr id="8" name="Title 1">
            <a:extLst>
              <a:ext uri="{FF2B5EF4-FFF2-40B4-BE49-F238E27FC236}">
                <a16:creationId xmlns:a16="http://schemas.microsoft.com/office/drawing/2014/main" id="{EBB74D80-AC7F-4A59-84B5-FEE2CA0A7BBB}"/>
              </a:ext>
            </a:extLst>
          </p:cNvPr>
          <p:cNvSpPr txBox="1">
            <a:spLocks/>
          </p:cNvSpPr>
          <p:nvPr/>
        </p:nvSpPr>
        <p:spPr>
          <a:xfrm>
            <a:off x="1718118" y="5422793"/>
            <a:ext cx="4140196" cy="962679"/>
          </a:xfrm>
          <a:prstGeom prst="rect">
            <a:avLst/>
          </a:prstGeom>
          <a:noFill/>
        </p:spPr>
        <p:txBody>
          <a:bodyPr vert="horz" lIns="91440" tIns="45720" rIns="91440" bIns="45720" rtlCol="0" anchor="ctr">
            <a:normAutofit/>
          </a:bodyPr>
          <a:lstStyle>
            <a:lvl1pPr algn="l" defTabSz="685800" rtl="0" eaLnBrk="1" latinLnBrk="0" hangingPunct="1">
              <a:lnSpc>
                <a:spcPct val="90000"/>
              </a:lnSpc>
              <a:spcBef>
                <a:spcPct val="0"/>
              </a:spcBef>
              <a:buNone/>
              <a:defRPr sz="3600" b="1" i="0" kern="1200" baseline="0">
                <a:ln w="0">
                  <a:noFill/>
                </a:ln>
                <a:solidFill>
                  <a:srgbClr val="003767"/>
                </a:solidFill>
                <a:latin typeface="Calibri" panose="020F0502020204030204" pitchFamily="34" charset="0"/>
                <a:ea typeface="+mj-ea"/>
                <a:cs typeface="+mj-cs"/>
              </a:defRPr>
            </a:lvl1pPr>
          </a:lstStyle>
          <a:p>
            <a:pPr algn="ctr"/>
            <a:r>
              <a:rPr lang="en-US" sz="2400" b="0" dirty="0">
                <a:solidFill>
                  <a:schemeClr val="accent5">
                    <a:lumMod val="25000"/>
                  </a:schemeClr>
                </a:solidFill>
              </a:rPr>
              <a:t>President &amp; CEO </a:t>
            </a:r>
          </a:p>
          <a:p>
            <a:pPr algn="ctr"/>
            <a:r>
              <a:rPr lang="en-US" sz="2400" b="0" dirty="0">
                <a:solidFill>
                  <a:schemeClr val="accent5">
                    <a:lumMod val="25000"/>
                  </a:schemeClr>
                </a:solidFill>
              </a:rPr>
              <a:t>Innovative Systems Group</a:t>
            </a:r>
          </a:p>
        </p:txBody>
      </p:sp>
      <p:sp>
        <p:nvSpPr>
          <p:cNvPr id="10" name="TextBox 9">
            <a:extLst>
              <a:ext uri="{FF2B5EF4-FFF2-40B4-BE49-F238E27FC236}">
                <a16:creationId xmlns:a16="http://schemas.microsoft.com/office/drawing/2014/main" id="{CA149639-B7F3-4AF0-AAFD-44CB773F0EC4}"/>
              </a:ext>
            </a:extLst>
          </p:cNvPr>
          <p:cNvSpPr txBox="1"/>
          <p:nvPr/>
        </p:nvSpPr>
        <p:spPr>
          <a:xfrm>
            <a:off x="1798836" y="251892"/>
            <a:ext cx="10393164" cy="1154162"/>
          </a:xfrm>
          <a:prstGeom prst="rect">
            <a:avLst/>
          </a:prstGeom>
          <a:noFill/>
        </p:spPr>
        <p:txBody>
          <a:bodyPr wrap="square" rtlCol="0">
            <a:spAutoFit/>
          </a:bodyPr>
          <a:lstStyle/>
          <a:p>
            <a:pPr marL="7938" marR="0" algn="ctr">
              <a:spcBef>
                <a:spcPts val="0"/>
              </a:spcBef>
              <a:spcAft>
                <a:spcPts val="0"/>
              </a:spcAft>
            </a:pPr>
            <a:r>
              <a:rPr lang="en-US" sz="2700" b="1" dirty="0">
                <a:solidFill>
                  <a:schemeClr val="accent5">
                    <a:lumMod val="25000"/>
                  </a:schemeClr>
                </a:solidFill>
                <a:effectLst/>
                <a:latin typeface="Calibri" panose="020F0502020204030204" pitchFamily="34" charset="0"/>
                <a:ea typeface="Calibri" panose="020F0502020204030204" pitchFamily="34" charset="0"/>
                <a:cs typeface="Calibri" panose="020F0502020204030204" pitchFamily="34" charset="0"/>
              </a:rPr>
              <a:t>CONNECT AND BUILD YOUR WORKFORCE WITH APPRENTICESHIPNC!</a:t>
            </a:r>
          </a:p>
          <a:p>
            <a:pPr marL="7938" marR="0" algn="ctr">
              <a:spcBef>
                <a:spcPts val="0"/>
              </a:spcBef>
              <a:spcAft>
                <a:spcPts val="0"/>
              </a:spcAft>
            </a:pPr>
            <a:endParaRPr lang="en-US" sz="1000" dirty="0">
              <a:solidFill>
                <a:schemeClr val="accent5">
                  <a:lumMod val="25000"/>
                </a:schemeClr>
              </a:solidFill>
              <a:effectLst/>
              <a:latin typeface="Calibri" panose="020F0502020204030204" pitchFamily="34" charset="0"/>
              <a:ea typeface="Calibri" panose="020F0502020204030204" pitchFamily="34" charset="0"/>
              <a:cs typeface="Calibri" panose="020F0502020204030204" pitchFamily="34" charset="0"/>
            </a:endParaRPr>
          </a:p>
          <a:p>
            <a:pPr marL="7938" marR="0" algn="ctr">
              <a:spcBef>
                <a:spcPts val="0"/>
              </a:spcBef>
              <a:spcAft>
                <a:spcPts val="0"/>
              </a:spcAft>
            </a:pPr>
            <a:r>
              <a:rPr lang="en-US" sz="3200" dirty="0">
                <a:solidFill>
                  <a:schemeClr val="accent5">
                    <a:lumMod val="25000"/>
                  </a:schemeClr>
                </a:solidFill>
                <a:effectLst/>
                <a:latin typeface="Calibri" panose="020F0502020204030204" pitchFamily="34" charset="0"/>
                <a:ea typeface="Calibri" panose="020F0502020204030204" pitchFamily="34" charset="0"/>
                <a:cs typeface="Calibri" panose="020F0502020204030204" pitchFamily="34" charset="0"/>
              </a:rPr>
              <a:t>Demystifying Apprenticeship</a:t>
            </a:r>
          </a:p>
        </p:txBody>
      </p:sp>
      <p:pic>
        <p:nvPicPr>
          <p:cNvPr id="11" name="Picture 10">
            <a:extLst>
              <a:ext uri="{FF2B5EF4-FFF2-40B4-BE49-F238E27FC236}">
                <a16:creationId xmlns:a16="http://schemas.microsoft.com/office/drawing/2014/main" id="{B7F3742E-9AD6-45AC-94B7-189E0DC0B86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451774" y="2768253"/>
            <a:ext cx="2689240" cy="2654540"/>
          </a:xfrm>
          <a:prstGeom prst="rect">
            <a:avLst/>
          </a:prstGeom>
          <a:noFill/>
          <a:ln>
            <a:noFill/>
          </a:ln>
        </p:spPr>
      </p:pic>
    </p:spTree>
    <p:extLst>
      <p:ext uri="{BB962C8B-B14F-4D97-AF65-F5344CB8AC3E}">
        <p14:creationId xmlns:p14="http://schemas.microsoft.com/office/powerpoint/2010/main" val="18980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EC88462D-971B-4F9C-A843-7FCB7EB5E37C}"/>
              </a:ext>
            </a:extLst>
          </p:cNvPr>
          <p:cNvSpPr>
            <a:spLocks noGrp="1"/>
          </p:cNvSpPr>
          <p:nvPr>
            <p:ph idx="1"/>
          </p:nvPr>
        </p:nvSpPr>
        <p:spPr>
          <a:xfrm>
            <a:off x="5673394" y="2237163"/>
            <a:ext cx="6373396" cy="4403667"/>
          </a:xfrm>
        </p:spPr>
        <p:txBody>
          <a:bodyPr>
            <a:normAutofit/>
          </a:bodyPr>
          <a:lstStyle/>
          <a:p>
            <a:pPr marL="0" indent="0" algn="just">
              <a:buNone/>
            </a:pPr>
            <a:r>
              <a:rPr lang="en-US" sz="2400" dirty="0">
                <a:solidFill>
                  <a:schemeClr val="accent5">
                    <a:lumMod val="25000"/>
                  </a:schemeClr>
                </a:solidFill>
                <a:latin typeface="Calibri" panose="020F0502020204030204" pitchFamily="34" charset="0"/>
                <a:cs typeface="Calibri" panose="020F0502020204030204" pitchFamily="34" charset="0"/>
              </a:rPr>
              <a:t>Danielle as President started Three Way Plumbing over 20 years ago with her husband. She is a big proponent of educating the public about how great plumbing and the trades are for a career. Three Way Plumbing is a registered apprentice program as well as GI Bill approved. She also works closely with the non-profit She Built This City pre-apprentice program. Apprenticeships are a great way to earn while you learn and start your life-long career path without incurring lots of debt from attending college for years without ever working in your chosen profession.</a:t>
            </a:r>
          </a:p>
        </p:txBody>
      </p:sp>
      <p:sp>
        <p:nvSpPr>
          <p:cNvPr id="7" name="Text Placeholder 14">
            <a:extLst>
              <a:ext uri="{FF2B5EF4-FFF2-40B4-BE49-F238E27FC236}">
                <a16:creationId xmlns:a16="http://schemas.microsoft.com/office/drawing/2014/main" id="{94713EA8-F911-4623-9C78-0F2A80E119A2}"/>
              </a:ext>
            </a:extLst>
          </p:cNvPr>
          <p:cNvSpPr txBox="1">
            <a:spLocks/>
          </p:cNvSpPr>
          <p:nvPr/>
        </p:nvSpPr>
        <p:spPr>
          <a:xfrm>
            <a:off x="1741157" y="2236061"/>
            <a:ext cx="3932237" cy="465748"/>
          </a:xfrm>
          <a:prstGeom prst="rect">
            <a:avLst/>
          </a:prstGeom>
        </p:spPr>
        <p:txBody>
          <a:bodyP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baseline="0">
                <a:solidFill>
                  <a:srgbClr val="003767"/>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rgbClr val="003767"/>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rgbClr val="003767"/>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003767"/>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003767"/>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800" dirty="0">
                <a:solidFill>
                  <a:schemeClr val="accent5">
                    <a:lumMod val="25000"/>
                  </a:schemeClr>
                </a:solidFill>
                <a:latin typeface="Calibri" panose="020F0502020204030204" pitchFamily="34" charset="0"/>
                <a:cs typeface="Calibri" panose="020F0502020204030204" pitchFamily="34" charset="0"/>
              </a:rPr>
              <a:t>Danielle Martini</a:t>
            </a:r>
          </a:p>
        </p:txBody>
      </p:sp>
      <p:sp>
        <p:nvSpPr>
          <p:cNvPr id="8" name="Title 1">
            <a:extLst>
              <a:ext uri="{FF2B5EF4-FFF2-40B4-BE49-F238E27FC236}">
                <a16:creationId xmlns:a16="http://schemas.microsoft.com/office/drawing/2014/main" id="{EBB74D80-AC7F-4A59-84B5-FEE2CA0A7BBB}"/>
              </a:ext>
            </a:extLst>
          </p:cNvPr>
          <p:cNvSpPr txBox="1">
            <a:spLocks/>
          </p:cNvSpPr>
          <p:nvPr/>
        </p:nvSpPr>
        <p:spPr>
          <a:xfrm>
            <a:off x="1660439" y="5568785"/>
            <a:ext cx="4140196" cy="995996"/>
          </a:xfrm>
          <a:prstGeom prst="rect">
            <a:avLst/>
          </a:prstGeom>
          <a:noFill/>
        </p:spPr>
        <p:txBody>
          <a:bodyPr vert="horz" lIns="91440" tIns="45720" rIns="91440" bIns="45720" rtlCol="0" anchor="ctr">
            <a:normAutofit/>
          </a:bodyPr>
          <a:lstStyle>
            <a:lvl1pPr algn="l" defTabSz="685800" rtl="0" eaLnBrk="1" latinLnBrk="0" hangingPunct="1">
              <a:lnSpc>
                <a:spcPct val="90000"/>
              </a:lnSpc>
              <a:spcBef>
                <a:spcPct val="0"/>
              </a:spcBef>
              <a:buNone/>
              <a:defRPr sz="3600" b="1" i="0" kern="1200" baseline="0">
                <a:ln w="0">
                  <a:noFill/>
                </a:ln>
                <a:solidFill>
                  <a:srgbClr val="003767"/>
                </a:solidFill>
                <a:latin typeface="Calibri" panose="020F0502020204030204" pitchFamily="34" charset="0"/>
                <a:ea typeface="+mj-ea"/>
                <a:cs typeface="+mj-cs"/>
              </a:defRPr>
            </a:lvl1pPr>
          </a:lstStyle>
          <a:p>
            <a:pPr algn="ctr"/>
            <a:r>
              <a:rPr lang="en-US" sz="2400" b="0" dirty="0">
                <a:solidFill>
                  <a:schemeClr val="accent5">
                    <a:lumMod val="25000"/>
                  </a:schemeClr>
                </a:solidFill>
              </a:rPr>
              <a:t>President</a:t>
            </a:r>
          </a:p>
          <a:p>
            <a:pPr algn="ctr"/>
            <a:r>
              <a:rPr lang="en-US" sz="2400" b="0" dirty="0">
                <a:solidFill>
                  <a:schemeClr val="accent5">
                    <a:lumMod val="25000"/>
                  </a:schemeClr>
                </a:solidFill>
              </a:rPr>
              <a:t>Three Way Plumbing Services</a:t>
            </a:r>
          </a:p>
        </p:txBody>
      </p:sp>
      <p:pic>
        <p:nvPicPr>
          <p:cNvPr id="9" name="Picture 8">
            <a:extLst>
              <a:ext uri="{FF2B5EF4-FFF2-40B4-BE49-F238E27FC236}">
                <a16:creationId xmlns:a16="http://schemas.microsoft.com/office/drawing/2014/main" id="{CFABA8D9-884C-4B87-8D0D-082A6F423B4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8531" y="2846683"/>
            <a:ext cx="2117090" cy="2722102"/>
          </a:xfrm>
          <a:prstGeom prst="rect">
            <a:avLst/>
          </a:prstGeom>
          <a:noFill/>
          <a:ln>
            <a:noFill/>
          </a:ln>
        </p:spPr>
      </p:pic>
      <p:sp>
        <p:nvSpPr>
          <p:cNvPr id="11" name="TextBox 10">
            <a:extLst>
              <a:ext uri="{FF2B5EF4-FFF2-40B4-BE49-F238E27FC236}">
                <a16:creationId xmlns:a16="http://schemas.microsoft.com/office/drawing/2014/main" id="{5EE526E2-176F-4571-BD6F-8B73C0BB30B9}"/>
              </a:ext>
            </a:extLst>
          </p:cNvPr>
          <p:cNvSpPr txBox="1"/>
          <p:nvPr/>
        </p:nvSpPr>
        <p:spPr>
          <a:xfrm>
            <a:off x="1798836" y="249674"/>
            <a:ext cx="10393164" cy="1154162"/>
          </a:xfrm>
          <a:prstGeom prst="rect">
            <a:avLst/>
          </a:prstGeom>
          <a:noFill/>
        </p:spPr>
        <p:txBody>
          <a:bodyPr wrap="square" rtlCol="0">
            <a:spAutoFit/>
          </a:bodyPr>
          <a:lstStyle/>
          <a:p>
            <a:pPr marL="7938" marR="0" indent="-7938" algn="ctr">
              <a:spcBef>
                <a:spcPts val="0"/>
              </a:spcBef>
              <a:spcAft>
                <a:spcPts val="0"/>
              </a:spcAft>
            </a:pPr>
            <a:r>
              <a:rPr lang="en-US" sz="2700" b="1" dirty="0">
                <a:solidFill>
                  <a:schemeClr val="accent5">
                    <a:lumMod val="25000"/>
                  </a:schemeClr>
                </a:solidFill>
                <a:effectLst/>
                <a:latin typeface="Calibri" panose="020F0502020204030204" pitchFamily="34" charset="0"/>
                <a:ea typeface="Calibri" panose="020F0502020204030204" pitchFamily="34" charset="0"/>
                <a:cs typeface="Calibri" panose="020F0502020204030204" pitchFamily="34" charset="0"/>
              </a:rPr>
              <a:t>CONNECT AND BUILD YOUR WORKFORCE WITH APPRENTICESHIPNC!</a:t>
            </a:r>
          </a:p>
          <a:p>
            <a:pPr marL="7938" marR="0" indent="-7938" algn="ctr">
              <a:spcBef>
                <a:spcPts val="0"/>
              </a:spcBef>
              <a:spcAft>
                <a:spcPts val="0"/>
              </a:spcAft>
            </a:pPr>
            <a:endParaRPr lang="en-US" sz="1000" dirty="0">
              <a:solidFill>
                <a:schemeClr val="accent5">
                  <a:lumMod val="25000"/>
                </a:schemeClr>
              </a:solidFill>
              <a:effectLst/>
              <a:latin typeface="Calibri" panose="020F0502020204030204" pitchFamily="34" charset="0"/>
              <a:ea typeface="Calibri" panose="020F0502020204030204" pitchFamily="34" charset="0"/>
              <a:cs typeface="Calibri" panose="020F0502020204030204" pitchFamily="34" charset="0"/>
            </a:endParaRPr>
          </a:p>
          <a:p>
            <a:pPr marL="7938" marR="0" indent="-7938" algn="ctr">
              <a:spcBef>
                <a:spcPts val="0"/>
              </a:spcBef>
              <a:spcAft>
                <a:spcPts val="0"/>
              </a:spcAft>
            </a:pPr>
            <a:r>
              <a:rPr lang="en-US" sz="3200" dirty="0">
                <a:solidFill>
                  <a:schemeClr val="accent5">
                    <a:lumMod val="25000"/>
                  </a:schemeClr>
                </a:solidFill>
                <a:effectLst/>
                <a:latin typeface="Calibri" panose="020F0502020204030204" pitchFamily="34" charset="0"/>
                <a:ea typeface="Calibri" panose="020F0502020204030204" pitchFamily="34" charset="0"/>
                <a:cs typeface="Calibri" panose="020F0502020204030204" pitchFamily="34" charset="0"/>
              </a:rPr>
              <a:t>Demystifying Apprenticeship</a:t>
            </a:r>
          </a:p>
        </p:txBody>
      </p:sp>
    </p:spTree>
    <p:extLst>
      <p:ext uri="{BB962C8B-B14F-4D97-AF65-F5344CB8AC3E}">
        <p14:creationId xmlns:p14="http://schemas.microsoft.com/office/powerpoint/2010/main" val="2680393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EC88462D-971B-4F9C-A843-7FCB7EB5E37C}"/>
              </a:ext>
            </a:extLst>
          </p:cNvPr>
          <p:cNvSpPr>
            <a:spLocks noGrp="1"/>
          </p:cNvSpPr>
          <p:nvPr>
            <p:ph idx="1"/>
          </p:nvPr>
        </p:nvSpPr>
        <p:spPr>
          <a:xfrm>
            <a:off x="5429840" y="2237164"/>
            <a:ext cx="6553232" cy="4484148"/>
          </a:xfrm>
        </p:spPr>
        <p:txBody>
          <a:bodyPr>
            <a:normAutofit/>
          </a:bodyPr>
          <a:lstStyle/>
          <a:p>
            <a:pPr marL="0" indent="0" algn="just">
              <a:buNone/>
            </a:pPr>
            <a:r>
              <a:rPr lang="en-US" sz="2400" dirty="0">
                <a:solidFill>
                  <a:schemeClr val="accent5">
                    <a:lumMod val="25000"/>
                  </a:schemeClr>
                </a:solidFill>
                <a:latin typeface="Calibri" panose="020F0502020204030204" pitchFamily="34" charset="0"/>
                <a:cs typeface="Calibri" panose="020F0502020204030204" pitchFamily="34" charset="0"/>
              </a:rPr>
              <a:t>Cynthia is responsible for developing and executing strategy for Atrium Health Outside In, Inside Up economic mobility programs. These programs create career pathways for current teammates and connect community members with careers at Atrium Health. Each program aims to reduce poverty, a social determinant of health. She has worked for more than 20 years in HR, in government and health care industries, with specific experience in Workforce Development, Employee Wellness and Benefits, Learning Organizational Development, Labor Management and Employee Relations.</a:t>
            </a:r>
          </a:p>
        </p:txBody>
      </p:sp>
      <p:sp>
        <p:nvSpPr>
          <p:cNvPr id="7" name="Text Placeholder 14">
            <a:extLst>
              <a:ext uri="{FF2B5EF4-FFF2-40B4-BE49-F238E27FC236}">
                <a16:creationId xmlns:a16="http://schemas.microsoft.com/office/drawing/2014/main" id="{94713EA8-F911-4623-9C78-0F2A80E119A2}"/>
              </a:ext>
            </a:extLst>
          </p:cNvPr>
          <p:cNvSpPr txBox="1">
            <a:spLocks/>
          </p:cNvSpPr>
          <p:nvPr/>
        </p:nvSpPr>
        <p:spPr>
          <a:xfrm>
            <a:off x="1798836" y="2197810"/>
            <a:ext cx="3932237" cy="465748"/>
          </a:xfrm>
          <a:prstGeom prst="rect">
            <a:avLst/>
          </a:prstGeom>
        </p:spPr>
        <p:txBody>
          <a:bodyP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baseline="0">
                <a:solidFill>
                  <a:srgbClr val="003767"/>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rgbClr val="003767"/>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rgbClr val="003767"/>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003767"/>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003767"/>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800" dirty="0">
                <a:solidFill>
                  <a:schemeClr val="accent5">
                    <a:lumMod val="25000"/>
                  </a:schemeClr>
                </a:solidFill>
                <a:latin typeface="Calibri" panose="020F0502020204030204" pitchFamily="34" charset="0"/>
                <a:cs typeface="Calibri" panose="020F0502020204030204" pitchFamily="34" charset="0"/>
              </a:rPr>
              <a:t>Cynthia Bailey</a:t>
            </a:r>
          </a:p>
        </p:txBody>
      </p:sp>
      <p:sp>
        <p:nvSpPr>
          <p:cNvPr id="8" name="Title 1">
            <a:extLst>
              <a:ext uri="{FF2B5EF4-FFF2-40B4-BE49-F238E27FC236}">
                <a16:creationId xmlns:a16="http://schemas.microsoft.com/office/drawing/2014/main" id="{EBB74D80-AC7F-4A59-84B5-FEE2CA0A7BBB}"/>
              </a:ext>
            </a:extLst>
          </p:cNvPr>
          <p:cNvSpPr txBox="1">
            <a:spLocks/>
          </p:cNvSpPr>
          <p:nvPr/>
        </p:nvSpPr>
        <p:spPr>
          <a:xfrm>
            <a:off x="1718118" y="5484480"/>
            <a:ext cx="4140196" cy="859809"/>
          </a:xfrm>
          <a:prstGeom prst="rect">
            <a:avLst/>
          </a:prstGeom>
          <a:noFill/>
        </p:spPr>
        <p:txBody>
          <a:bodyPr vert="horz" lIns="91440" tIns="45720" rIns="91440" bIns="45720" rtlCol="0" anchor="ctr">
            <a:normAutofit/>
          </a:bodyPr>
          <a:lstStyle>
            <a:lvl1pPr algn="l" defTabSz="685800" rtl="0" eaLnBrk="1" latinLnBrk="0" hangingPunct="1">
              <a:lnSpc>
                <a:spcPct val="90000"/>
              </a:lnSpc>
              <a:spcBef>
                <a:spcPct val="0"/>
              </a:spcBef>
              <a:buNone/>
              <a:defRPr sz="3600" b="1" i="0" kern="1200" baseline="0">
                <a:ln w="0">
                  <a:noFill/>
                </a:ln>
                <a:solidFill>
                  <a:srgbClr val="003767"/>
                </a:solidFill>
                <a:latin typeface="Calibri" panose="020F0502020204030204" pitchFamily="34" charset="0"/>
                <a:ea typeface="+mj-ea"/>
                <a:cs typeface="+mj-cs"/>
              </a:defRPr>
            </a:lvl1pPr>
          </a:lstStyle>
          <a:p>
            <a:pPr algn="ctr"/>
            <a:r>
              <a:rPr lang="en-US" sz="2400" b="0" dirty="0">
                <a:solidFill>
                  <a:schemeClr val="accent5">
                    <a:lumMod val="25000"/>
                  </a:schemeClr>
                </a:solidFill>
              </a:rPr>
              <a:t>Sr. HR Consultant </a:t>
            </a:r>
          </a:p>
          <a:p>
            <a:pPr algn="ctr"/>
            <a:r>
              <a:rPr lang="en-US" sz="2400" b="0" dirty="0">
                <a:solidFill>
                  <a:schemeClr val="accent5">
                    <a:lumMod val="25000"/>
                  </a:schemeClr>
                </a:solidFill>
              </a:rPr>
              <a:t>Atrium Health</a:t>
            </a:r>
          </a:p>
        </p:txBody>
      </p:sp>
      <p:pic>
        <p:nvPicPr>
          <p:cNvPr id="12" name="Picture 11">
            <a:extLst>
              <a:ext uri="{FF2B5EF4-FFF2-40B4-BE49-F238E27FC236}">
                <a16:creationId xmlns:a16="http://schemas.microsoft.com/office/drawing/2014/main" id="{2FA6293B-DD1E-46E2-8CD0-2020C60ACA7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405071" y="2728828"/>
            <a:ext cx="2755652" cy="2755652"/>
          </a:xfrm>
          <a:prstGeom prst="rect">
            <a:avLst/>
          </a:prstGeom>
          <a:noFill/>
          <a:ln>
            <a:noFill/>
          </a:ln>
        </p:spPr>
      </p:pic>
      <p:sp>
        <p:nvSpPr>
          <p:cNvPr id="10" name="TextBox 9">
            <a:extLst>
              <a:ext uri="{FF2B5EF4-FFF2-40B4-BE49-F238E27FC236}">
                <a16:creationId xmlns:a16="http://schemas.microsoft.com/office/drawing/2014/main" id="{28091F97-BC54-4DE2-BBB0-ACB442E2C856}"/>
              </a:ext>
            </a:extLst>
          </p:cNvPr>
          <p:cNvSpPr txBox="1"/>
          <p:nvPr/>
        </p:nvSpPr>
        <p:spPr>
          <a:xfrm>
            <a:off x="1798836" y="249621"/>
            <a:ext cx="10393164" cy="1154162"/>
          </a:xfrm>
          <a:prstGeom prst="rect">
            <a:avLst/>
          </a:prstGeom>
          <a:noFill/>
        </p:spPr>
        <p:txBody>
          <a:bodyPr wrap="square" rtlCol="0">
            <a:spAutoFit/>
          </a:bodyPr>
          <a:lstStyle/>
          <a:p>
            <a:pPr marL="7938" marR="0" algn="ctr">
              <a:spcBef>
                <a:spcPts val="0"/>
              </a:spcBef>
              <a:spcAft>
                <a:spcPts val="0"/>
              </a:spcAft>
            </a:pPr>
            <a:r>
              <a:rPr lang="en-US" sz="2700" b="1" dirty="0">
                <a:solidFill>
                  <a:schemeClr val="accent5">
                    <a:lumMod val="25000"/>
                  </a:schemeClr>
                </a:solidFill>
                <a:effectLst/>
                <a:latin typeface="Calibri" panose="020F0502020204030204" pitchFamily="34" charset="0"/>
                <a:ea typeface="Calibri" panose="020F0502020204030204" pitchFamily="34" charset="0"/>
                <a:cs typeface="Calibri" panose="020F0502020204030204" pitchFamily="34" charset="0"/>
              </a:rPr>
              <a:t>CONNECT AND BUILD YOUR WORKFORCE WITH APPRENTICESHIPNC!</a:t>
            </a:r>
          </a:p>
          <a:p>
            <a:pPr marL="7938" marR="0" algn="ctr">
              <a:spcBef>
                <a:spcPts val="0"/>
              </a:spcBef>
              <a:spcAft>
                <a:spcPts val="0"/>
              </a:spcAft>
            </a:pPr>
            <a:endParaRPr lang="en-US" sz="1000" dirty="0">
              <a:solidFill>
                <a:schemeClr val="accent5">
                  <a:lumMod val="25000"/>
                </a:schemeClr>
              </a:solidFill>
              <a:effectLst/>
              <a:latin typeface="Calibri" panose="020F0502020204030204" pitchFamily="34" charset="0"/>
              <a:ea typeface="Calibri" panose="020F0502020204030204" pitchFamily="34" charset="0"/>
              <a:cs typeface="Calibri" panose="020F0502020204030204" pitchFamily="34" charset="0"/>
            </a:endParaRPr>
          </a:p>
          <a:p>
            <a:pPr marL="7938" marR="0" algn="ctr">
              <a:spcBef>
                <a:spcPts val="0"/>
              </a:spcBef>
              <a:spcAft>
                <a:spcPts val="0"/>
              </a:spcAft>
            </a:pPr>
            <a:r>
              <a:rPr lang="en-US" sz="3200" dirty="0">
                <a:solidFill>
                  <a:schemeClr val="accent5">
                    <a:lumMod val="25000"/>
                  </a:schemeClr>
                </a:solidFill>
                <a:effectLst/>
                <a:latin typeface="Calibri" panose="020F0502020204030204" pitchFamily="34" charset="0"/>
                <a:ea typeface="Calibri" panose="020F0502020204030204" pitchFamily="34" charset="0"/>
                <a:cs typeface="Calibri" panose="020F0502020204030204" pitchFamily="34" charset="0"/>
              </a:rPr>
              <a:t>Demystifying Apprenticeship</a:t>
            </a:r>
          </a:p>
        </p:txBody>
      </p:sp>
    </p:spTree>
    <p:extLst>
      <p:ext uri="{BB962C8B-B14F-4D97-AF65-F5344CB8AC3E}">
        <p14:creationId xmlns:p14="http://schemas.microsoft.com/office/powerpoint/2010/main" val="2124300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FEDBBC-86FF-2C4D-A358-39B788AC1130}"/>
              </a:ext>
            </a:extLst>
          </p:cNvPr>
          <p:cNvSpPr/>
          <p:nvPr/>
        </p:nvSpPr>
        <p:spPr>
          <a:xfrm>
            <a:off x="2476616" y="83911"/>
            <a:ext cx="8910828" cy="6539177"/>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5" name="Rectangle 4">
            <a:extLst>
              <a:ext uri="{FF2B5EF4-FFF2-40B4-BE49-F238E27FC236}">
                <a16:creationId xmlns:a16="http://schemas.microsoft.com/office/drawing/2014/main" id="{7EF2D4FE-BA70-EB42-AB5F-30C8581401F3}"/>
              </a:ext>
            </a:extLst>
          </p:cNvPr>
          <p:cNvSpPr/>
          <p:nvPr/>
        </p:nvSpPr>
        <p:spPr>
          <a:xfrm>
            <a:off x="2483474" y="1195578"/>
            <a:ext cx="8910828" cy="521208"/>
          </a:xfrm>
          <a:prstGeom prst="rect">
            <a:avLst/>
          </a:prstGeom>
          <a:solidFill>
            <a:srgbClr val="A4D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7" name="TextBox 6">
            <a:extLst>
              <a:ext uri="{FF2B5EF4-FFF2-40B4-BE49-F238E27FC236}">
                <a16:creationId xmlns:a16="http://schemas.microsoft.com/office/drawing/2014/main" id="{B8461FFE-988E-5B44-B740-2B4497F51B1F}"/>
              </a:ext>
            </a:extLst>
          </p:cNvPr>
          <p:cNvSpPr txBox="1"/>
          <p:nvPr/>
        </p:nvSpPr>
        <p:spPr>
          <a:xfrm>
            <a:off x="5478197" y="429621"/>
            <a:ext cx="2346576" cy="521208"/>
          </a:xfrm>
          <a:prstGeom prst="rect">
            <a:avLst/>
          </a:prstGeom>
          <a:solidFill>
            <a:srgbClr val="008C95"/>
          </a:solidFill>
        </p:spPr>
        <p:txBody>
          <a:bodyPr wrap="none" rtlCol="0" anchor="ctr" anchorCtr="0">
            <a:noAutofit/>
          </a:bodyPr>
          <a:lstStyle/>
          <a:p>
            <a:pPr algn="ctr" defTabSz="685800">
              <a:defRPr/>
            </a:pPr>
            <a:r>
              <a:rPr lang="en-US" sz="3300" b="1" dirty="0">
                <a:solidFill>
                  <a:prstClr val="white"/>
                </a:solidFill>
                <a:latin typeface="Arial" panose="020B0604020202020204" pitchFamily="34" charset="0"/>
                <a:cs typeface="Arial" panose="020B0604020202020204" pitchFamily="34" charset="0"/>
              </a:rPr>
              <a:t>About </a:t>
            </a:r>
          </a:p>
          <a:p>
            <a:pPr algn="ctr" defTabSz="685800">
              <a:defRPr/>
            </a:pPr>
            <a:r>
              <a:rPr lang="en-US" sz="3300" b="1" dirty="0">
                <a:solidFill>
                  <a:prstClr val="white"/>
                </a:solidFill>
                <a:latin typeface="Arial" panose="020B0604020202020204" pitchFamily="34" charset="0"/>
                <a:cs typeface="Arial" panose="020B0604020202020204" pitchFamily="34" charset="0"/>
              </a:rPr>
              <a:t>Atrium Health</a:t>
            </a:r>
          </a:p>
        </p:txBody>
      </p:sp>
      <p:grpSp>
        <p:nvGrpSpPr>
          <p:cNvPr id="3" name="Group 2">
            <a:extLst>
              <a:ext uri="{FF2B5EF4-FFF2-40B4-BE49-F238E27FC236}">
                <a16:creationId xmlns:a16="http://schemas.microsoft.com/office/drawing/2014/main" id="{3404EAA5-AF2D-4DDF-907F-C609FA9B0412}"/>
              </a:ext>
            </a:extLst>
          </p:cNvPr>
          <p:cNvGrpSpPr/>
          <p:nvPr/>
        </p:nvGrpSpPr>
        <p:grpSpPr>
          <a:xfrm>
            <a:off x="2838277" y="1963839"/>
            <a:ext cx="8145721" cy="1817373"/>
            <a:chOff x="791362" y="1925926"/>
            <a:chExt cx="10860961" cy="2073293"/>
          </a:xfrm>
        </p:grpSpPr>
        <p:sp>
          <p:nvSpPr>
            <p:cNvPr id="8" name="TextBox 7">
              <a:extLst>
                <a:ext uri="{FF2B5EF4-FFF2-40B4-BE49-F238E27FC236}">
                  <a16:creationId xmlns:a16="http://schemas.microsoft.com/office/drawing/2014/main" id="{33B03F68-6FBF-7B42-93C1-E82F427F53C0}"/>
                </a:ext>
              </a:extLst>
            </p:cNvPr>
            <p:cNvSpPr txBox="1"/>
            <p:nvPr/>
          </p:nvSpPr>
          <p:spPr>
            <a:xfrm>
              <a:off x="1884394" y="1951322"/>
              <a:ext cx="1549997" cy="474008"/>
            </a:xfrm>
            <a:prstGeom prst="rect">
              <a:avLst/>
            </a:prstGeom>
            <a:noFill/>
          </p:spPr>
          <p:txBody>
            <a:bodyPr wrap="none" rtlCol="0" anchor="ctr" anchorCtr="0">
              <a:spAutoFit/>
            </a:bodyPr>
            <a:lstStyle/>
            <a:p>
              <a:pPr algn="r" defTabSz="685800">
                <a:defRPr/>
              </a:pPr>
              <a:r>
                <a:rPr lang="en-US" sz="2100" b="1" dirty="0">
                  <a:solidFill>
                    <a:srgbClr val="A4DCD2"/>
                  </a:solidFill>
                  <a:latin typeface="Arial" panose="020B0604020202020204" pitchFamily="34" charset="0"/>
                  <a:cs typeface="Arial" panose="020B0604020202020204" pitchFamily="34" charset="0"/>
                </a:rPr>
                <a:t>55,500+</a:t>
              </a:r>
            </a:p>
          </p:txBody>
        </p:sp>
        <p:sp>
          <p:nvSpPr>
            <p:cNvPr id="9" name="TextBox 8">
              <a:extLst>
                <a:ext uri="{FF2B5EF4-FFF2-40B4-BE49-F238E27FC236}">
                  <a16:creationId xmlns:a16="http://schemas.microsoft.com/office/drawing/2014/main" id="{B0870D81-B6F2-6F42-9EA8-40B4D925E43E}"/>
                </a:ext>
              </a:extLst>
            </p:cNvPr>
            <p:cNvSpPr txBox="1"/>
            <p:nvPr/>
          </p:nvSpPr>
          <p:spPr>
            <a:xfrm>
              <a:off x="3434391" y="1925926"/>
              <a:ext cx="2334480" cy="474008"/>
            </a:xfrm>
            <a:prstGeom prst="rect">
              <a:avLst/>
            </a:prstGeom>
            <a:noFill/>
          </p:spPr>
          <p:txBody>
            <a:bodyPr wrap="square" rtlCol="0" anchor="ctr" anchorCtr="0">
              <a:spAutoFit/>
            </a:bodyPr>
            <a:lstStyle/>
            <a:p>
              <a:pPr defTabSz="685800">
                <a:defRPr/>
              </a:pPr>
              <a:r>
                <a:rPr lang="en-US" sz="2100" dirty="0">
                  <a:solidFill>
                    <a:prstClr val="white"/>
                  </a:solidFill>
                  <a:latin typeface="Arial" panose="020B0604020202020204" pitchFamily="34" charset="0"/>
                  <a:cs typeface="Arial" panose="020B0604020202020204" pitchFamily="34" charset="0"/>
                </a:rPr>
                <a:t>Teammates</a:t>
              </a:r>
            </a:p>
          </p:txBody>
        </p:sp>
        <p:sp>
          <p:nvSpPr>
            <p:cNvPr id="10" name="TextBox 9">
              <a:extLst>
                <a:ext uri="{FF2B5EF4-FFF2-40B4-BE49-F238E27FC236}">
                  <a16:creationId xmlns:a16="http://schemas.microsoft.com/office/drawing/2014/main" id="{EFE38099-6597-9341-81E4-1085B493770B}"/>
                </a:ext>
              </a:extLst>
            </p:cNvPr>
            <p:cNvSpPr txBox="1"/>
            <p:nvPr/>
          </p:nvSpPr>
          <p:spPr>
            <a:xfrm>
              <a:off x="6796259" y="1968889"/>
              <a:ext cx="643765" cy="474008"/>
            </a:xfrm>
            <a:prstGeom prst="rect">
              <a:avLst/>
            </a:prstGeom>
            <a:noFill/>
          </p:spPr>
          <p:txBody>
            <a:bodyPr wrap="none" rtlCol="0" anchor="ctr" anchorCtr="0">
              <a:spAutoFit/>
            </a:bodyPr>
            <a:lstStyle/>
            <a:p>
              <a:pPr algn="r" defTabSz="685800">
                <a:defRPr/>
              </a:pPr>
              <a:r>
                <a:rPr lang="en-US" sz="2100" b="1" dirty="0">
                  <a:solidFill>
                    <a:srgbClr val="A4DCD2"/>
                  </a:solidFill>
                  <a:latin typeface="Arial" panose="020B0604020202020204" pitchFamily="34" charset="0"/>
                  <a:cs typeface="Arial" panose="020B0604020202020204" pitchFamily="34" charset="0"/>
                </a:rPr>
                <a:t>36</a:t>
              </a:r>
            </a:p>
          </p:txBody>
        </p:sp>
        <p:sp>
          <p:nvSpPr>
            <p:cNvPr id="11" name="TextBox 10">
              <a:extLst>
                <a:ext uri="{FF2B5EF4-FFF2-40B4-BE49-F238E27FC236}">
                  <a16:creationId xmlns:a16="http://schemas.microsoft.com/office/drawing/2014/main" id="{337E1FDC-6A5A-294C-8176-B51014391AA9}"/>
                </a:ext>
              </a:extLst>
            </p:cNvPr>
            <p:cNvSpPr txBox="1"/>
            <p:nvPr/>
          </p:nvSpPr>
          <p:spPr>
            <a:xfrm>
              <a:off x="7396410" y="1968889"/>
              <a:ext cx="1718847" cy="474008"/>
            </a:xfrm>
            <a:prstGeom prst="rect">
              <a:avLst/>
            </a:prstGeom>
            <a:noFill/>
          </p:spPr>
          <p:txBody>
            <a:bodyPr wrap="none" rtlCol="0" anchor="ctr" anchorCtr="0">
              <a:spAutoFit/>
            </a:bodyPr>
            <a:lstStyle/>
            <a:p>
              <a:pPr defTabSz="685800">
                <a:defRPr/>
              </a:pPr>
              <a:r>
                <a:rPr lang="en-US" sz="2100" dirty="0">
                  <a:solidFill>
                    <a:prstClr val="white"/>
                  </a:solidFill>
                  <a:latin typeface="Arial" panose="020B0604020202020204" pitchFamily="34" charset="0"/>
                  <a:cs typeface="Arial" panose="020B0604020202020204" pitchFamily="34" charset="0"/>
                </a:rPr>
                <a:t>Hospitals</a:t>
              </a:r>
            </a:p>
          </p:txBody>
        </p:sp>
        <p:sp>
          <p:nvSpPr>
            <p:cNvPr id="12" name="TextBox 11">
              <a:extLst>
                <a:ext uri="{FF2B5EF4-FFF2-40B4-BE49-F238E27FC236}">
                  <a16:creationId xmlns:a16="http://schemas.microsoft.com/office/drawing/2014/main" id="{EA66DF13-6936-FC4D-AB3D-4366416C1617}"/>
                </a:ext>
              </a:extLst>
            </p:cNvPr>
            <p:cNvSpPr txBox="1"/>
            <p:nvPr/>
          </p:nvSpPr>
          <p:spPr>
            <a:xfrm>
              <a:off x="791362" y="2658624"/>
              <a:ext cx="643765" cy="474008"/>
            </a:xfrm>
            <a:prstGeom prst="rect">
              <a:avLst/>
            </a:prstGeom>
            <a:noFill/>
          </p:spPr>
          <p:txBody>
            <a:bodyPr wrap="none" rtlCol="0" anchor="ctr" anchorCtr="0">
              <a:spAutoFit/>
            </a:bodyPr>
            <a:lstStyle/>
            <a:p>
              <a:pPr algn="r" defTabSz="685800">
                <a:defRPr/>
              </a:pPr>
              <a:r>
                <a:rPr lang="en-US" sz="2100" b="1" dirty="0">
                  <a:solidFill>
                    <a:srgbClr val="A4DCD2"/>
                  </a:solidFill>
                  <a:latin typeface="Arial" panose="020B0604020202020204" pitchFamily="34" charset="0"/>
                  <a:cs typeface="Arial" panose="020B0604020202020204" pitchFamily="34" charset="0"/>
                </a:rPr>
                <a:t>44</a:t>
              </a:r>
            </a:p>
          </p:txBody>
        </p:sp>
        <p:sp>
          <p:nvSpPr>
            <p:cNvPr id="13" name="TextBox 12">
              <a:extLst>
                <a:ext uri="{FF2B5EF4-FFF2-40B4-BE49-F238E27FC236}">
                  <a16:creationId xmlns:a16="http://schemas.microsoft.com/office/drawing/2014/main" id="{EDAC7959-52BA-F949-9A16-946225B1EDB5}"/>
                </a:ext>
              </a:extLst>
            </p:cNvPr>
            <p:cNvSpPr txBox="1"/>
            <p:nvPr/>
          </p:nvSpPr>
          <p:spPr>
            <a:xfrm>
              <a:off x="1431179" y="2667878"/>
              <a:ext cx="3830536" cy="474008"/>
            </a:xfrm>
            <a:prstGeom prst="rect">
              <a:avLst/>
            </a:prstGeom>
            <a:noFill/>
          </p:spPr>
          <p:txBody>
            <a:bodyPr wrap="none" rtlCol="0" anchor="ctr" anchorCtr="0">
              <a:spAutoFit/>
            </a:bodyPr>
            <a:lstStyle/>
            <a:p>
              <a:pPr defTabSz="685800">
                <a:defRPr/>
              </a:pPr>
              <a:r>
                <a:rPr lang="en-US" sz="2100" dirty="0">
                  <a:solidFill>
                    <a:prstClr val="white"/>
                  </a:solidFill>
                  <a:latin typeface="Arial" panose="020B0604020202020204" pitchFamily="34" charset="0"/>
                  <a:cs typeface="Arial" panose="020B0604020202020204" pitchFamily="34" charset="0"/>
                </a:rPr>
                <a:t>Urgent Care Locations</a:t>
              </a:r>
            </a:p>
          </p:txBody>
        </p:sp>
        <p:sp>
          <p:nvSpPr>
            <p:cNvPr id="14" name="TextBox 13">
              <a:extLst>
                <a:ext uri="{FF2B5EF4-FFF2-40B4-BE49-F238E27FC236}">
                  <a16:creationId xmlns:a16="http://schemas.microsoft.com/office/drawing/2014/main" id="{F18ED501-3C35-AF4A-A962-BD6BC4722F3E}"/>
                </a:ext>
              </a:extLst>
            </p:cNvPr>
            <p:cNvSpPr txBox="1"/>
            <p:nvPr/>
          </p:nvSpPr>
          <p:spPr>
            <a:xfrm>
              <a:off x="5370791" y="2667878"/>
              <a:ext cx="643765" cy="474008"/>
            </a:xfrm>
            <a:prstGeom prst="rect">
              <a:avLst/>
            </a:prstGeom>
            <a:noFill/>
          </p:spPr>
          <p:txBody>
            <a:bodyPr wrap="none" rtlCol="0" anchor="ctr" anchorCtr="0">
              <a:spAutoFit/>
            </a:bodyPr>
            <a:lstStyle/>
            <a:p>
              <a:pPr algn="r" defTabSz="685800">
                <a:defRPr/>
              </a:pPr>
              <a:r>
                <a:rPr lang="en-US" sz="2100" b="1" dirty="0">
                  <a:solidFill>
                    <a:srgbClr val="A4DCD2"/>
                  </a:solidFill>
                  <a:latin typeface="Arial" panose="020B0604020202020204" pitchFamily="34" charset="0"/>
                  <a:cs typeface="Arial" panose="020B0604020202020204" pitchFamily="34" charset="0"/>
                </a:rPr>
                <a:t>35</a:t>
              </a:r>
            </a:p>
          </p:txBody>
        </p:sp>
        <p:sp>
          <p:nvSpPr>
            <p:cNvPr id="15" name="TextBox 14">
              <a:extLst>
                <a:ext uri="{FF2B5EF4-FFF2-40B4-BE49-F238E27FC236}">
                  <a16:creationId xmlns:a16="http://schemas.microsoft.com/office/drawing/2014/main" id="{D9C7ABAB-A56F-FE49-9321-43C9F48ED605}"/>
                </a:ext>
              </a:extLst>
            </p:cNvPr>
            <p:cNvSpPr txBox="1"/>
            <p:nvPr/>
          </p:nvSpPr>
          <p:spPr>
            <a:xfrm>
              <a:off x="5976647" y="2667878"/>
              <a:ext cx="923757" cy="474008"/>
            </a:xfrm>
            <a:prstGeom prst="rect">
              <a:avLst/>
            </a:prstGeom>
            <a:noFill/>
          </p:spPr>
          <p:txBody>
            <a:bodyPr wrap="none" rtlCol="0" anchor="ctr" anchorCtr="0">
              <a:spAutoFit/>
            </a:bodyPr>
            <a:lstStyle/>
            <a:p>
              <a:pPr defTabSz="685800">
                <a:defRPr/>
              </a:pPr>
              <a:r>
                <a:rPr lang="en-US" sz="2100" dirty="0">
                  <a:solidFill>
                    <a:prstClr val="white"/>
                  </a:solidFill>
                  <a:latin typeface="Arial" panose="020B0604020202020204" pitchFamily="34" charset="0"/>
                  <a:cs typeface="Arial" panose="020B0604020202020204" pitchFamily="34" charset="0"/>
                </a:rPr>
                <a:t>EDs</a:t>
              </a:r>
            </a:p>
          </p:txBody>
        </p:sp>
        <p:sp>
          <p:nvSpPr>
            <p:cNvPr id="16" name="TextBox 15">
              <a:extLst>
                <a:ext uri="{FF2B5EF4-FFF2-40B4-BE49-F238E27FC236}">
                  <a16:creationId xmlns:a16="http://schemas.microsoft.com/office/drawing/2014/main" id="{278ECBB3-EF7A-3444-94D9-62E742E76DD8}"/>
                </a:ext>
              </a:extLst>
            </p:cNvPr>
            <p:cNvSpPr txBox="1"/>
            <p:nvPr/>
          </p:nvSpPr>
          <p:spPr>
            <a:xfrm>
              <a:off x="7138386" y="2667878"/>
              <a:ext cx="643765" cy="474008"/>
            </a:xfrm>
            <a:prstGeom prst="rect">
              <a:avLst/>
            </a:prstGeom>
            <a:noFill/>
          </p:spPr>
          <p:txBody>
            <a:bodyPr wrap="none" rtlCol="0" anchor="ctr" anchorCtr="0">
              <a:spAutoFit/>
            </a:bodyPr>
            <a:lstStyle/>
            <a:p>
              <a:pPr algn="r" defTabSz="685800">
                <a:defRPr/>
              </a:pPr>
              <a:r>
                <a:rPr lang="en-US" sz="2100" b="1" dirty="0">
                  <a:solidFill>
                    <a:srgbClr val="A4DCD2"/>
                  </a:solidFill>
                  <a:latin typeface="Arial" panose="020B0604020202020204" pitchFamily="34" charset="0"/>
                  <a:cs typeface="Arial" panose="020B0604020202020204" pitchFamily="34" charset="0"/>
                </a:rPr>
                <a:t>32</a:t>
              </a:r>
            </a:p>
          </p:txBody>
        </p:sp>
        <p:sp>
          <p:nvSpPr>
            <p:cNvPr id="17" name="TextBox 16">
              <a:extLst>
                <a:ext uri="{FF2B5EF4-FFF2-40B4-BE49-F238E27FC236}">
                  <a16:creationId xmlns:a16="http://schemas.microsoft.com/office/drawing/2014/main" id="{8BC74BA7-D4B8-2A42-99E6-B6F5E71C65D9}"/>
                </a:ext>
              </a:extLst>
            </p:cNvPr>
            <p:cNvSpPr txBox="1"/>
            <p:nvPr/>
          </p:nvSpPr>
          <p:spPr>
            <a:xfrm>
              <a:off x="7742706" y="2667878"/>
              <a:ext cx="3909617" cy="474008"/>
            </a:xfrm>
            <a:prstGeom prst="rect">
              <a:avLst/>
            </a:prstGeom>
            <a:noFill/>
          </p:spPr>
          <p:txBody>
            <a:bodyPr wrap="none" rtlCol="0" anchor="ctr" anchorCtr="0">
              <a:spAutoFit/>
            </a:bodyPr>
            <a:lstStyle/>
            <a:p>
              <a:pPr defTabSz="685800">
                <a:defRPr/>
              </a:pPr>
              <a:r>
                <a:rPr lang="en-US" sz="2100" dirty="0">
                  <a:solidFill>
                    <a:prstClr val="white"/>
                  </a:solidFill>
                  <a:latin typeface="Arial" panose="020B0604020202020204" pitchFamily="34" charset="0"/>
                  <a:cs typeface="Arial" panose="020B0604020202020204" pitchFamily="34" charset="0"/>
                </a:rPr>
                <a:t>Cancer Care Locations</a:t>
              </a:r>
            </a:p>
          </p:txBody>
        </p:sp>
        <p:sp>
          <p:nvSpPr>
            <p:cNvPr id="18" name="TextBox 17">
              <a:extLst>
                <a:ext uri="{FF2B5EF4-FFF2-40B4-BE49-F238E27FC236}">
                  <a16:creationId xmlns:a16="http://schemas.microsoft.com/office/drawing/2014/main" id="{AC4E1ED4-A971-9446-B5BD-FB6F9B3DE3E1}"/>
                </a:ext>
              </a:extLst>
            </p:cNvPr>
            <p:cNvSpPr txBox="1"/>
            <p:nvPr/>
          </p:nvSpPr>
          <p:spPr>
            <a:xfrm>
              <a:off x="3041186" y="3485561"/>
              <a:ext cx="1351225" cy="474008"/>
            </a:xfrm>
            <a:prstGeom prst="rect">
              <a:avLst/>
            </a:prstGeom>
            <a:noFill/>
          </p:spPr>
          <p:txBody>
            <a:bodyPr wrap="none" rtlCol="0" anchor="ctr" anchorCtr="0">
              <a:spAutoFit/>
            </a:bodyPr>
            <a:lstStyle/>
            <a:p>
              <a:pPr algn="r" defTabSz="685800">
                <a:defRPr/>
              </a:pPr>
              <a:r>
                <a:rPr lang="en-US" sz="2100" b="1" dirty="0">
                  <a:solidFill>
                    <a:srgbClr val="A4DCD2"/>
                  </a:solidFill>
                  <a:latin typeface="Arial" panose="020B0604020202020204" pitchFamily="34" charset="0"/>
                  <a:cs typeface="Arial" panose="020B0604020202020204" pitchFamily="34" charset="0"/>
                </a:rPr>
                <a:t>3,100+</a:t>
              </a:r>
            </a:p>
          </p:txBody>
        </p:sp>
        <p:sp>
          <p:nvSpPr>
            <p:cNvPr id="19" name="TextBox 18">
              <a:extLst>
                <a:ext uri="{FF2B5EF4-FFF2-40B4-BE49-F238E27FC236}">
                  <a16:creationId xmlns:a16="http://schemas.microsoft.com/office/drawing/2014/main" id="{DDFD2C82-DC26-FC4C-B1DA-A1941174FE72}"/>
                </a:ext>
              </a:extLst>
            </p:cNvPr>
            <p:cNvSpPr txBox="1"/>
            <p:nvPr/>
          </p:nvSpPr>
          <p:spPr>
            <a:xfrm>
              <a:off x="4364033" y="3485562"/>
              <a:ext cx="1759456" cy="474008"/>
            </a:xfrm>
            <a:prstGeom prst="rect">
              <a:avLst/>
            </a:prstGeom>
            <a:noFill/>
          </p:spPr>
          <p:txBody>
            <a:bodyPr wrap="none" rtlCol="0" anchor="ctr" anchorCtr="0">
              <a:spAutoFit/>
            </a:bodyPr>
            <a:lstStyle/>
            <a:p>
              <a:pPr defTabSz="685800">
                <a:defRPr/>
              </a:pPr>
              <a:r>
                <a:rPr lang="en-US" sz="2100" dirty="0">
                  <a:solidFill>
                    <a:prstClr val="white"/>
                  </a:solidFill>
                  <a:latin typeface="Arial" panose="020B0604020202020204" pitchFamily="34" charset="0"/>
                  <a:cs typeface="Arial" panose="020B0604020202020204" pitchFamily="34" charset="0"/>
                </a:rPr>
                <a:t>Providers</a:t>
              </a:r>
            </a:p>
          </p:txBody>
        </p:sp>
        <p:sp>
          <p:nvSpPr>
            <p:cNvPr id="22" name="TextBox 21">
              <a:extLst>
                <a:ext uri="{FF2B5EF4-FFF2-40B4-BE49-F238E27FC236}">
                  <a16:creationId xmlns:a16="http://schemas.microsoft.com/office/drawing/2014/main" id="{53DA589C-3367-7247-A483-3869FF6C728E}"/>
                </a:ext>
              </a:extLst>
            </p:cNvPr>
            <p:cNvSpPr txBox="1"/>
            <p:nvPr/>
          </p:nvSpPr>
          <p:spPr>
            <a:xfrm>
              <a:off x="6254444" y="3485562"/>
              <a:ext cx="1549997" cy="474008"/>
            </a:xfrm>
            <a:prstGeom prst="rect">
              <a:avLst/>
            </a:prstGeom>
            <a:noFill/>
          </p:spPr>
          <p:txBody>
            <a:bodyPr wrap="none" rtlCol="0" anchor="ctr" anchorCtr="0">
              <a:spAutoFit/>
            </a:bodyPr>
            <a:lstStyle/>
            <a:p>
              <a:pPr algn="r" defTabSz="685800">
                <a:defRPr/>
              </a:pPr>
              <a:r>
                <a:rPr lang="en-US" sz="2100" b="1" dirty="0">
                  <a:solidFill>
                    <a:srgbClr val="A4DCD2"/>
                  </a:solidFill>
                  <a:latin typeface="Arial" panose="020B0604020202020204" pitchFamily="34" charset="0"/>
                  <a:cs typeface="Arial" panose="020B0604020202020204" pitchFamily="34" charset="0"/>
                </a:rPr>
                <a:t>15,000+</a:t>
              </a:r>
            </a:p>
          </p:txBody>
        </p:sp>
        <p:sp>
          <p:nvSpPr>
            <p:cNvPr id="23" name="TextBox 22">
              <a:extLst>
                <a:ext uri="{FF2B5EF4-FFF2-40B4-BE49-F238E27FC236}">
                  <a16:creationId xmlns:a16="http://schemas.microsoft.com/office/drawing/2014/main" id="{ADEF4226-16D3-0644-9960-05883C5D05C0}"/>
                </a:ext>
              </a:extLst>
            </p:cNvPr>
            <p:cNvSpPr txBox="1"/>
            <p:nvPr/>
          </p:nvSpPr>
          <p:spPr>
            <a:xfrm>
              <a:off x="7812162" y="3485562"/>
              <a:ext cx="1381148" cy="474008"/>
            </a:xfrm>
            <a:prstGeom prst="rect">
              <a:avLst/>
            </a:prstGeom>
            <a:noFill/>
          </p:spPr>
          <p:txBody>
            <a:bodyPr wrap="none" rtlCol="0" anchor="ctr" anchorCtr="0">
              <a:spAutoFit/>
            </a:bodyPr>
            <a:lstStyle/>
            <a:p>
              <a:pPr defTabSz="685800">
                <a:defRPr/>
              </a:pPr>
              <a:r>
                <a:rPr lang="en-US" sz="2100" dirty="0">
                  <a:solidFill>
                    <a:prstClr val="white"/>
                  </a:solidFill>
                  <a:latin typeface="Arial" panose="020B0604020202020204" pitchFamily="34" charset="0"/>
                  <a:cs typeface="Arial" panose="020B0604020202020204" pitchFamily="34" charset="0"/>
                </a:rPr>
                <a:t>Nurses</a:t>
              </a:r>
            </a:p>
          </p:txBody>
        </p:sp>
        <p:cxnSp>
          <p:nvCxnSpPr>
            <p:cNvPr id="42" name="Straight Connector 41">
              <a:extLst>
                <a:ext uri="{FF2B5EF4-FFF2-40B4-BE49-F238E27FC236}">
                  <a16:creationId xmlns:a16="http://schemas.microsoft.com/office/drawing/2014/main" id="{6113DBE4-1B37-B14B-ABC4-F727E345AAF4}"/>
                </a:ext>
              </a:extLst>
            </p:cNvPr>
            <p:cNvCxnSpPr/>
            <p:nvPr/>
          </p:nvCxnSpPr>
          <p:spPr>
            <a:xfrm>
              <a:off x="6673360" y="1929241"/>
              <a:ext cx="0" cy="53826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0D8D974-5CB1-D342-95CD-B8DD7BA03565}"/>
                </a:ext>
              </a:extLst>
            </p:cNvPr>
            <p:cNvCxnSpPr/>
            <p:nvPr/>
          </p:nvCxnSpPr>
          <p:spPr>
            <a:xfrm>
              <a:off x="5301760" y="2623833"/>
              <a:ext cx="0" cy="53826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B2C6505-9BC6-5944-BEAC-E031B03433F8}"/>
                </a:ext>
              </a:extLst>
            </p:cNvPr>
            <p:cNvCxnSpPr/>
            <p:nvPr/>
          </p:nvCxnSpPr>
          <p:spPr>
            <a:xfrm>
              <a:off x="6972298" y="2623833"/>
              <a:ext cx="0" cy="53826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3EB82B7-ADB9-5D43-8415-02F7F67A9F92}"/>
                </a:ext>
              </a:extLst>
            </p:cNvPr>
            <p:cNvCxnSpPr/>
            <p:nvPr/>
          </p:nvCxnSpPr>
          <p:spPr>
            <a:xfrm>
              <a:off x="6198575" y="3460956"/>
              <a:ext cx="0" cy="53826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 name="Rectangle 5">
            <a:extLst>
              <a:ext uri="{FF2B5EF4-FFF2-40B4-BE49-F238E27FC236}">
                <a16:creationId xmlns:a16="http://schemas.microsoft.com/office/drawing/2014/main" id="{D6AD30A3-A044-6346-A35D-D3D44BA609B0}"/>
              </a:ext>
            </a:extLst>
          </p:cNvPr>
          <p:cNvSpPr/>
          <p:nvPr/>
        </p:nvSpPr>
        <p:spPr>
          <a:xfrm>
            <a:off x="8606431" y="4615388"/>
            <a:ext cx="2685351" cy="230832"/>
          </a:xfrm>
          <a:prstGeom prst="rect">
            <a:avLst/>
          </a:prstGeom>
        </p:spPr>
        <p:txBody>
          <a:bodyPr wrap="none">
            <a:spAutoFit/>
          </a:bodyPr>
          <a:lstStyle/>
          <a:p>
            <a:pPr defTabSz="685800">
              <a:defRPr/>
            </a:pPr>
            <a:r>
              <a:rPr lang="en-US" sz="900" i="1" dirty="0">
                <a:solidFill>
                  <a:prstClr val="white"/>
                </a:solidFill>
                <a:latin typeface="Arial" panose="020B0604020202020204" pitchFamily="34" charset="0"/>
                <a:cs typeface="Arial" panose="020B0604020202020204" pitchFamily="34" charset="0"/>
              </a:rPr>
              <a:t>*Includes Joint Venture and Affiliated Enterprises</a:t>
            </a:r>
            <a:endParaRPr lang="en-US" sz="900" dirty="0">
              <a:solidFill>
                <a:prstClr val="white"/>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B799C027-96AC-4E8C-ADB9-B4C00E03B793}"/>
              </a:ext>
            </a:extLst>
          </p:cNvPr>
          <p:cNvSpPr txBox="1"/>
          <p:nvPr/>
        </p:nvSpPr>
        <p:spPr>
          <a:xfrm>
            <a:off x="2841993" y="3819745"/>
            <a:ext cx="7458830" cy="830997"/>
          </a:xfrm>
          <a:prstGeom prst="rect">
            <a:avLst/>
          </a:prstGeom>
          <a:noFill/>
        </p:spPr>
        <p:txBody>
          <a:bodyPr wrap="square" rtlCol="0">
            <a:spAutoFit/>
          </a:bodyPr>
          <a:lstStyle/>
          <a:p>
            <a:pPr algn="ctr"/>
            <a:r>
              <a:rPr lang="en-US" sz="2400" dirty="0">
                <a:solidFill>
                  <a:schemeClr val="bg1"/>
                </a:solidFill>
                <a:latin typeface="Arial" panose="020B0604020202020204" pitchFamily="34" charset="0"/>
                <a:cs typeface="Arial" panose="020B0604020202020204" pitchFamily="34" charset="0"/>
              </a:rPr>
              <a:t>Locations:</a:t>
            </a:r>
          </a:p>
          <a:p>
            <a:pPr algn="ctr"/>
            <a:r>
              <a:rPr lang="en-US" sz="2400" dirty="0">
                <a:solidFill>
                  <a:schemeClr val="bg1"/>
                </a:solidFill>
                <a:latin typeface="Arial" panose="020B0604020202020204" pitchFamily="34" charset="0"/>
                <a:cs typeface="Arial" panose="020B0604020202020204" pitchFamily="34" charset="0"/>
              </a:rPr>
              <a:t>North Carolina, South Carolina, and Georgia</a:t>
            </a:r>
          </a:p>
        </p:txBody>
      </p:sp>
      <p:pic>
        <p:nvPicPr>
          <p:cNvPr id="26" name="Picture 25">
            <a:extLst>
              <a:ext uri="{FF2B5EF4-FFF2-40B4-BE49-F238E27FC236}">
                <a16:creationId xmlns:a16="http://schemas.microsoft.com/office/drawing/2014/main" id="{4089E9CB-40C7-486E-9444-B2B5DB894A96}"/>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0206009" y="83911"/>
            <a:ext cx="1666198" cy="1579239"/>
          </a:xfrm>
          <a:prstGeom prst="rect">
            <a:avLst/>
          </a:prstGeom>
          <a:ln w="38100">
            <a:noFill/>
            <a:miter lim="800000"/>
          </a:ln>
        </p:spPr>
      </p:pic>
      <p:pic>
        <p:nvPicPr>
          <p:cNvPr id="27" name="Picture 26">
            <a:extLst>
              <a:ext uri="{FF2B5EF4-FFF2-40B4-BE49-F238E27FC236}">
                <a16:creationId xmlns:a16="http://schemas.microsoft.com/office/drawing/2014/main" id="{21B3FADD-2066-4CA8-91DE-5B89961F0814}"/>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991853" y="5160098"/>
            <a:ext cx="1666198" cy="1579241"/>
          </a:xfrm>
          <a:prstGeom prst="rect">
            <a:avLst/>
          </a:prstGeom>
          <a:ln w="38100">
            <a:noFill/>
            <a:miter lim="800000"/>
          </a:ln>
        </p:spPr>
      </p:pic>
      <p:pic>
        <p:nvPicPr>
          <p:cNvPr id="28" name="Picture 27">
            <a:extLst>
              <a:ext uri="{FF2B5EF4-FFF2-40B4-BE49-F238E27FC236}">
                <a16:creationId xmlns:a16="http://schemas.microsoft.com/office/drawing/2014/main" id="{F51EF55C-CAA8-4190-A31B-15B55538F20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
          <a:stretch/>
        </p:blipFill>
        <p:spPr>
          <a:xfrm>
            <a:off x="10206009" y="5160098"/>
            <a:ext cx="1666198" cy="1578559"/>
          </a:xfrm>
          <a:prstGeom prst="rect">
            <a:avLst/>
          </a:prstGeom>
          <a:ln w="38100">
            <a:noFill/>
            <a:miter lim="800000"/>
          </a:ln>
        </p:spPr>
      </p:pic>
      <p:pic>
        <p:nvPicPr>
          <p:cNvPr id="29" name="Picture 28">
            <a:extLst>
              <a:ext uri="{FF2B5EF4-FFF2-40B4-BE49-F238E27FC236}">
                <a16:creationId xmlns:a16="http://schemas.microsoft.com/office/drawing/2014/main" id="{F6CF4F2F-9A6B-43D2-9588-35892DD0D9D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999131" y="92933"/>
            <a:ext cx="1689506" cy="1579241"/>
          </a:xfrm>
          <a:prstGeom prst="rect">
            <a:avLst/>
          </a:prstGeom>
          <a:ln w="38100">
            <a:noFill/>
            <a:miter lim="800000"/>
          </a:ln>
        </p:spPr>
      </p:pic>
      <p:sp>
        <p:nvSpPr>
          <p:cNvPr id="21" name="TextBox 20">
            <a:extLst>
              <a:ext uri="{FF2B5EF4-FFF2-40B4-BE49-F238E27FC236}">
                <a16:creationId xmlns:a16="http://schemas.microsoft.com/office/drawing/2014/main" id="{605FE818-0B4B-4447-9184-AB8CE72DA91D}"/>
              </a:ext>
            </a:extLst>
          </p:cNvPr>
          <p:cNvSpPr txBox="1"/>
          <p:nvPr/>
        </p:nvSpPr>
        <p:spPr>
          <a:xfrm>
            <a:off x="3695495" y="1244533"/>
            <a:ext cx="6503656" cy="338554"/>
          </a:xfrm>
          <a:prstGeom prst="rect">
            <a:avLst/>
          </a:prstGeom>
          <a:noFill/>
        </p:spPr>
        <p:txBody>
          <a:bodyPr wrap="square" rtlCol="0">
            <a:spAutoFit/>
          </a:bodyPr>
          <a:lstStyle/>
          <a:p>
            <a:pPr algn="ctr"/>
            <a:r>
              <a:rPr lang="en-US" sz="1600" b="1" dirty="0">
                <a:solidFill>
                  <a:schemeClr val="bg1"/>
                </a:solidFill>
              </a:rPr>
              <a:t>To improve health, elevate hope and advance healing for all</a:t>
            </a:r>
          </a:p>
        </p:txBody>
      </p:sp>
    </p:spTree>
    <p:extLst>
      <p:ext uri="{BB962C8B-B14F-4D97-AF65-F5344CB8AC3E}">
        <p14:creationId xmlns:p14="http://schemas.microsoft.com/office/powerpoint/2010/main" val="1646596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sz="3600" spc="-50" dirty="0">
                <a:latin typeface="Calibri Light" panose="020F0302020204030204" pitchFamily="34" charset="0"/>
                <a:ea typeface="Calibri" panose="020F0502020204030204" pitchFamily="34" charset="0"/>
              </a:rPr>
              <a:t>Demystifying Apprenticeship</a:t>
            </a:r>
            <a:endParaRPr lang="en-US" dirty="0"/>
          </a:p>
        </p:txBody>
      </p:sp>
      <p:sp>
        <p:nvSpPr>
          <p:cNvPr id="3" name="Content Placeholder 2">
            <a:extLst>
              <a:ext uri="{FF2B5EF4-FFF2-40B4-BE49-F238E27FC236}">
                <a16:creationId xmlns:a16="http://schemas.microsoft.com/office/drawing/2014/main" id="{3821D55A-8ED2-4B04-95A8-BB481DA7A319}"/>
              </a:ext>
            </a:extLst>
          </p:cNvPr>
          <p:cNvSpPr>
            <a:spLocks noGrp="1"/>
          </p:cNvSpPr>
          <p:nvPr>
            <p:ph idx="1"/>
          </p:nvPr>
        </p:nvSpPr>
        <p:spPr>
          <a:xfrm>
            <a:off x="1795444" y="1759719"/>
            <a:ext cx="8788902" cy="4450800"/>
          </a:xfrm>
        </p:spPr>
        <p:txBody>
          <a:bodyPr>
            <a:normAutofit/>
          </a:bodyPr>
          <a:lstStyle/>
          <a:p>
            <a:pPr marL="0">
              <a:spcBef>
                <a:spcPts val="0"/>
              </a:spcBef>
            </a:pPr>
            <a:endParaRPr lang="en-US" sz="1800" dirty="0">
              <a:latin typeface="Calibri" panose="020F0502020204030204" pitchFamily="34" charset="0"/>
              <a:ea typeface="Calibri" panose="020F0502020204030204" pitchFamily="34" charset="0"/>
            </a:endParaRPr>
          </a:p>
          <a:p>
            <a:endParaRPr lang="en-US" dirty="0"/>
          </a:p>
        </p:txBody>
      </p:sp>
      <p:pic>
        <p:nvPicPr>
          <p:cNvPr id="5" name="Picture 4" descr="A picture containing person, indoor, microscope, brass&#10;&#10;Description automatically generated">
            <a:extLst>
              <a:ext uri="{FF2B5EF4-FFF2-40B4-BE49-F238E27FC236}">
                <a16:creationId xmlns:a16="http://schemas.microsoft.com/office/drawing/2014/main" id="{BEB95899-55CA-4210-AF2C-84AED16048B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042852" y="1492105"/>
            <a:ext cx="2635341" cy="1748908"/>
          </a:xfrm>
          <a:prstGeom prst="rect">
            <a:avLst/>
          </a:prstGeom>
        </p:spPr>
      </p:pic>
      <p:sp>
        <p:nvSpPr>
          <p:cNvPr id="7" name="TextBox 6">
            <a:extLst>
              <a:ext uri="{FF2B5EF4-FFF2-40B4-BE49-F238E27FC236}">
                <a16:creationId xmlns:a16="http://schemas.microsoft.com/office/drawing/2014/main" id="{692F0930-C3D8-45D4-84EC-0918B2DF508A}"/>
              </a:ext>
            </a:extLst>
          </p:cNvPr>
          <p:cNvSpPr txBox="1"/>
          <p:nvPr/>
        </p:nvSpPr>
        <p:spPr>
          <a:xfrm>
            <a:off x="1442189" y="1492105"/>
            <a:ext cx="7435198"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November 2020: Registered for Surgical Tech Apprenticeship</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Two additional apprenticeships coming soon</a:t>
            </a:r>
          </a:p>
          <a:p>
            <a:endParaRPr lang="en-US" sz="2400" dirty="0"/>
          </a:p>
          <a:p>
            <a:pPr marL="285750" indent="-285750">
              <a:buFont typeface="Arial" panose="020B0604020202020204" pitchFamily="34" charset="0"/>
              <a:buChar char="•"/>
            </a:pPr>
            <a:r>
              <a:rPr lang="en-US" sz="2400" dirty="0"/>
              <a:t>January 2021: Three apprentices began related instruction at Central Piedmont Community College to earn Associate Degree in Surgical Technology</a:t>
            </a:r>
          </a:p>
        </p:txBody>
      </p:sp>
    </p:spTree>
    <p:extLst>
      <p:ext uri="{BB962C8B-B14F-4D97-AF65-F5344CB8AC3E}">
        <p14:creationId xmlns:p14="http://schemas.microsoft.com/office/powerpoint/2010/main" val="520698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EC88462D-971B-4F9C-A843-7FCB7EB5E37C}"/>
              </a:ext>
            </a:extLst>
          </p:cNvPr>
          <p:cNvSpPr>
            <a:spLocks noGrp="1"/>
          </p:cNvSpPr>
          <p:nvPr>
            <p:ph idx="1"/>
          </p:nvPr>
        </p:nvSpPr>
        <p:spPr>
          <a:xfrm>
            <a:off x="5973380" y="2237163"/>
            <a:ext cx="5953750" cy="4373050"/>
          </a:xfrm>
        </p:spPr>
        <p:txBody>
          <a:bodyPr vert="horz" lIns="91440" tIns="45720" rIns="91440" bIns="45720" rtlCol="0" anchor="t">
            <a:noAutofit/>
          </a:bodyPr>
          <a:lstStyle/>
          <a:p>
            <a:pPr marL="0" indent="0" algn="just">
              <a:buNone/>
            </a:pPr>
            <a:r>
              <a:rPr lang="en-US" sz="2200" dirty="0">
                <a:latin typeface="Calibri"/>
                <a:cs typeface="Calibri"/>
              </a:rPr>
              <a:t>Kathryn Castelloes began working with the North Carolina Department of Labor in 1994 in the Pre-Apprenticeship Division. After working there for four years, Kathryn became an apprenticeship consultant with the Apprenticeship and Training Bureau. In 2006, she began working as the Western Field Supervisor and in 2008 she was promoted to the Bureau Chief for Apprenticeship and Training. In 2014, the agency was transferred to the North Caolina Department of Commerce and in 2017 the agency was transferred to the NC Community College System, where she serves as Director of </a:t>
            </a:r>
            <a:r>
              <a:rPr lang="en-US" sz="2200" dirty="0" err="1">
                <a:latin typeface="Calibri"/>
                <a:cs typeface="Calibri"/>
              </a:rPr>
              <a:t>ApprenticeshipNC</a:t>
            </a:r>
            <a:r>
              <a:rPr lang="en-US" sz="2200" dirty="0">
                <a:latin typeface="Calibri"/>
                <a:cs typeface="Calibri"/>
              </a:rPr>
              <a:t>.</a:t>
            </a:r>
          </a:p>
        </p:txBody>
      </p:sp>
      <p:sp>
        <p:nvSpPr>
          <p:cNvPr id="7" name="Text Placeholder 14">
            <a:extLst>
              <a:ext uri="{FF2B5EF4-FFF2-40B4-BE49-F238E27FC236}">
                <a16:creationId xmlns:a16="http://schemas.microsoft.com/office/drawing/2014/main" id="{94713EA8-F911-4623-9C78-0F2A80E119A2}"/>
              </a:ext>
            </a:extLst>
          </p:cNvPr>
          <p:cNvSpPr txBox="1">
            <a:spLocks/>
          </p:cNvSpPr>
          <p:nvPr/>
        </p:nvSpPr>
        <p:spPr>
          <a:xfrm>
            <a:off x="1798836" y="2197810"/>
            <a:ext cx="3932237" cy="465748"/>
          </a:xfrm>
          <a:prstGeom prst="rect">
            <a:avLst/>
          </a:prstGeom>
        </p:spPr>
        <p:txBody>
          <a:bodyPr lIns="91440" tIns="45720" rIns="91440" bIns="45720" anchor="t">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baseline="0">
                <a:solidFill>
                  <a:srgbClr val="003767"/>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rgbClr val="003767"/>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rgbClr val="003767"/>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003767"/>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003767"/>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800" dirty="0">
                <a:solidFill>
                  <a:schemeClr val="accent5">
                    <a:lumMod val="25000"/>
                  </a:schemeClr>
                </a:solidFill>
                <a:latin typeface="Calibri"/>
                <a:cs typeface="Calibri"/>
              </a:rPr>
              <a:t>Kathryn Castelloes</a:t>
            </a:r>
            <a:endParaRPr lang="en-US" dirty="0"/>
          </a:p>
        </p:txBody>
      </p:sp>
      <p:sp>
        <p:nvSpPr>
          <p:cNvPr id="8" name="Title 1">
            <a:extLst>
              <a:ext uri="{FF2B5EF4-FFF2-40B4-BE49-F238E27FC236}">
                <a16:creationId xmlns:a16="http://schemas.microsoft.com/office/drawing/2014/main" id="{EBB74D80-AC7F-4A59-84B5-FEE2CA0A7BBB}"/>
              </a:ext>
            </a:extLst>
          </p:cNvPr>
          <p:cNvSpPr txBox="1">
            <a:spLocks/>
          </p:cNvSpPr>
          <p:nvPr/>
        </p:nvSpPr>
        <p:spPr>
          <a:xfrm>
            <a:off x="2090257" y="5501036"/>
            <a:ext cx="3385510" cy="679229"/>
          </a:xfrm>
          <a:prstGeom prst="rect">
            <a:avLst/>
          </a:prstGeom>
          <a:noFill/>
        </p:spPr>
        <p:txBody>
          <a:bodyPr vert="horz" lIns="91440" tIns="45720" rIns="91440" bIns="45720" rtlCol="0" anchor="ctr">
            <a:noAutofit/>
          </a:bodyPr>
          <a:lstStyle>
            <a:lvl1pPr algn="l" defTabSz="685800" rtl="0" eaLnBrk="1" latinLnBrk="0" hangingPunct="1">
              <a:lnSpc>
                <a:spcPct val="90000"/>
              </a:lnSpc>
              <a:spcBef>
                <a:spcPct val="0"/>
              </a:spcBef>
              <a:buNone/>
              <a:defRPr sz="3600" b="1" i="0" kern="1200" baseline="0">
                <a:ln w="0">
                  <a:noFill/>
                </a:ln>
                <a:solidFill>
                  <a:srgbClr val="003767"/>
                </a:solidFill>
                <a:latin typeface="Calibri" panose="020F0502020204030204" pitchFamily="34" charset="0"/>
                <a:ea typeface="+mj-ea"/>
                <a:cs typeface="+mj-cs"/>
              </a:defRPr>
            </a:lvl1pPr>
          </a:lstStyle>
          <a:p>
            <a:pPr algn="ctr"/>
            <a:r>
              <a:rPr lang="en-US" sz="2400" b="0" dirty="0">
                <a:solidFill>
                  <a:schemeClr val="accent5">
                    <a:lumMod val="25000"/>
                  </a:schemeClr>
                </a:solidFill>
                <a:latin typeface="Calibri"/>
                <a:cs typeface="Calibri"/>
              </a:rPr>
              <a:t>Director</a:t>
            </a:r>
            <a:endParaRPr lang="en-US" sz="2400" dirty="0">
              <a:solidFill>
                <a:schemeClr val="accent5">
                  <a:lumMod val="25000"/>
                </a:schemeClr>
              </a:solidFill>
            </a:endParaRPr>
          </a:p>
          <a:p>
            <a:pPr algn="ctr"/>
            <a:r>
              <a:rPr lang="en-US" sz="2400" b="0" dirty="0" err="1">
                <a:solidFill>
                  <a:schemeClr val="accent5">
                    <a:lumMod val="25000"/>
                  </a:schemeClr>
                </a:solidFill>
                <a:latin typeface="Calibri"/>
                <a:cs typeface="Calibri"/>
              </a:rPr>
              <a:t>ApprenticeshipNC</a:t>
            </a:r>
            <a:endParaRPr lang="en-US" sz="2400" dirty="0" err="1">
              <a:solidFill>
                <a:schemeClr val="accent5">
                  <a:lumMod val="25000"/>
                </a:schemeClr>
              </a:solidFill>
            </a:endParaRPr>
          </a:p>
        </p:txBody>
      </p:sp>
      <p:sp>
        <p:nvSpPr>
          <p:cNvPr id="10" name="TextBox 9">
            <a:extLst>
              <a:ext uri="{FF2B5EF4-FFF2-40B4-BE49-F238E27FC236}">
                <a16:creationId xmlns:a16="http://schemas.microsoft.com/office/drawing/2014/main" id="{CA149639-B7F3-4AF0-AAFD-44CB773F0EC4}"/>
              </a:ext>
            </a:extLst>
          </p:cNvPr>
          <p:cNvSpPr txBox="1"/>
          <p:nvPr/>
        </p:nvSpPr>
        <p:spPr>
          <a:xfrm>
            <a:off x="1798836" y="537006"/>
            <a:ext cx="10393163" cy="507831"/>
          </a:xfrm>
          <a:prstGeom prst="rect">
            <a:avLst/>
          </a:prstGeom>
          <a:noFill/>
        </p:spPr>
        <p:txBody>
          <a:bodyPr wrap="square" lIns="91440" tIns="45720" rIns="91440" bIns="45720" rtlCol="0" anchor="t">
            <a:spAutoFit/>
          </a:bodyPr>
          <a:lstStyle/>
          <a:p>
            <a:pPr marL="7938" marR="0" algn="ctr">
              <a:spcBef>
                <a:spcPts val="0"/>
              </a:spcBef>
              <a:spcAft>
                <a:spcPts val="0"/>
              </a:spcAft>
            </a:pPr>
            <a:r>
              <a:rPr lang="en-US" sz="2700" b="1" dirty="0">
                <a:solidFill>
                  <a:schemeClr val="accent5">
                    <a:lumMod val="25000"/>
                  </a:schemeClr>
                </a:solidFill>
                <a:effectLst/>
                <a:latin typeface="Calibri"/>
                <a:ea typeface="Calibri" panose="020F0502020204030204" pitchFamily="34" charset="0"/>
                <a:cs typeface="Calibri"/>
              </a:rPr>
              <a:t>CONNECT AND BUILD YOUR WORKFORCE WITH APPRENTICESHIPNC!</a:t>
            </a:r>
            <a:endParaRPr lang="en-US" sz="2700" dirty="0">
              <a:solidFill>
                <a:schemeClr val="accent5">
                  <a:lumMod val="25000"/>
                </a:schemeClr>
              </a:solidFill>
              <a:effectLst/>
              <a:latin typeface="Calibri"/>
              <a:ea typeface="Calibri" panose="020F0502020204030204" pitchFamily="34" charset="0"/>
              <a:cs typeface="Calibri"/>
            </a:endParaRPr>
          </a:p>
        </p:txBody>
      </p:sp>
      <p:pic>
        <p:nvPicPr>
          <p:cNvPr id="2" name="Picture 2">
            <a:extLst>
              <a:ext uri="{FF2B5EF4-FFF2-40B4-BE49-F238E27FC236}">
                <a16:creationId xmlns:a16="http://schemas.microsoft.com/office/drawing/2014/main" id="{8CE73EB7-4B12-4815-8256-73E59EB969A8}"/>
              </a:ext>
            </a:extLst>
          </p:cNvPr>
          <p:cNvPicPr>
            <a:picLocks noChangeAspect="1"/>
          </p:cNvPicPr>
          <p:nvPr/>
        </p:nvPicPr>
        <p:blipFill rotWithShape="1">
          <a:blip r:embed="rId2"/>
          <a:srcRect l="10173" r="16968" b="339"/>
          <a:stretch/>
        </p:blipFill>
        <p:spPr>
          <a:xfrm>
            <a:off x="2395276" y="2763249"/>
            <a:ext cx="2753475" cy="2513046"/>
          </a:xfrm>
          <a:prstGeom prst="rect">
            <a:avLst/>
          </a:prstGeom>
        </p:spPr>
      </p:pic>
    </p:spTree>
    <p:extLst>
      <p:ext uri="{BB962C8B-B14F-4D97-AF65-F5344CB8AC3E}">
        <p14:creationId xmlns:p14="http://schemas.microsoft.com/office/powerpoint/2010/main" val="463479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sz="3600" spc="-50" dirty="0">
                <a:latin typeface="Calibri Light" panose="020F0302020204030204" pitchFamily="34" charset="0"/>
                <a:ea typeface="Calibri" panose="020F0502020204030204" pitchFamily="34" charset="0"/>
              </a:rPr>
              <a:t>Demystifying Apprenticeship</a:t>
            </a:r>
            <a:endParaRPr lang="en-US" dirty="0"/>
          </a:p>
        </p:txBody>
      </p:sp>
      <p:sp>
        <p:nvSpPr>
          <p:cNvPr id="3" name="Content Placeholder 2">
            <a:extLst>
              <a:ext uri="{FF2B5EF4-FFF2-40B4-BE49-F238E27FC236}">
                <a16:creationId xmlns:a16="http://schemas.microsoft.com/office/drawing/2014/main" id="{3821D55A-8ED2-4B04-95A8-BB481DA7A319}"/>
              </a:ext>
            </a:extLst>
          </p:cNvPr>
          <p:cNvSpPr>
            <a:spLocks noGrp="1"/>
          </p:cNvSpPr>
          <p:nvPr>
            <p:ph idx="1"/>
          </p:nvPr>
        </p:nvSpPr>
        <p:spPr>
          <a:xfrm>
            <a:off x="1018903" y="1508048"/>
            <a:ext cx="10850880" cy="5349951"/>
          </a:xfrm>
        </p:spPr>
        <p:txBody>
          <a:bodyPr>
            <a:noAutofit/>
          </a:bodyPr>
          <a:lstStyle/>
          <a:p>
            <a:pPr marL="0">
              <a:spcBef>
                <a:spcPts val="0"/>
              </a:spcBef>
            </a:pPr>
            <a:r>
              <a:rPr lang="en-US" sz="2200" dirty="0">
                <a:latin typeface="+mn-lt"/>
                <a:ea typeface="Calibri" panose="020F0502020204030204" pitchFamily="34" charset="0"/>
              </a:rPr>
              <a:t>Why Surgical Technology</a:t>
            </a:r>
          </a:p>
          <a:p>
            <a:pPr marL="342882" lvl="1">
              <a:spcBef>
                <a:spcPts val="0"/>
              </a:spcBef>
            </a:pPr>
            <a:r>
              <a:rPr lang="en-US" sz="2200" i="1" dirty="0">
                <a:latin typeface="+mn-lt"/>
                <a:ea typeface="Calibri" panose="020F0502020204030204" pitchFamily="34" charset="0"/>
              </a:rPr>
              <a:t>In-demand</a:t>
            </a:r>
            <a:r>
              <a:rPr lang="en-US" sz="2200" dirty="0">
                <a:latin typeface="+mn-lt"/>
                <a:ea typeface="Calibri" panose="020F0502020204030204" pitchFamily="34" charset="0"/>
              </a:rPr>
              <a:t> position</a:t>
            </a:r>
          </a:p>
          <a:p>
            <a:pPr marL="342882" lvl="1">
              <a:spcBef>
                <a:spcPts val="0"/>
              </a:spcBef>
            </a:pPr>
            <a:r>
              <a:rPr lang="en-US" sz="2200" dirty="0">
                <a:latin typeface="+mn-lt"/>
                <a:ea typeface="Calibri" panose="020F0502020204030204" pitchFamily="34" charset="0"/>
              </a:rPr>
              <a:t>Establish pathway for entry level positions &gt; </a:t>
            </a:r>
            <a:br>
              <a:rPr lang="en-US" sz="2200" dirty="0">
                <a:latin typeface="+mn-lt"/>
                <a:ea typeface="Calibri" panose="020F0502020204030204" pitchFamily="34" charset="0"/>
              </a:rPr>
            </a:br>
            <a:r>
              <a:rPr lang="en-US" sz="2200" dirty="0">
                <a:latin typeface="+mn-lt"/>
                <a:ea typeface="Calibri" panose="020F0502020204030204" pitchFamily="34" charset="0"/>
              </a:rPr>
              <a:t>Sterile Processing Tech &gt; Surgical Technology</a:t>
            </a:r>
          </a:p>
          <a:p>
            <a:pPr marL="0">
              <a:spcBef>
                <a:spcPts val="0"/>
              </a:spcBef>
            </a:pPr>
            <a:endParaRPr lang="en-US" sz="2200" dirty="0">
              <a:latin typeface="+mn-lt"/>
              <a:ea typeface="Calibri" panose="020F0502020204030204" pitchFamily="34" charset="0"/>
            </a:endParaRPr>
          </a:p>
          <a:p>
            <a:pPr marL="0">
              <a:spcBef>
                <a:spcPts val="0"/>
              </a:spcBef>
            </a:pPr>
            <a:r>
              <a:rPr lang="en-US" sz="2200" dirty="0">
                <a:latin typeface="+mn-lt"/>
                <a:ea typeface="Calibri" panose="020F0502020204030204" pitchFamily="34" charset="0"/>
              </a:rPr>
              <a:t>Your </a:t>
            </a:r>
            <a:r>
              <a:rPr lang="en-US" sz="2200" dirty="0" err="1">
                <a:latin typeface="+mn-lt"/>
                <a:ea typeface="Calibri" panose="020F0502020204030204" pitchFamily="34" charset="0"/>
              </a:rPr>
              <a:t>ApprenticeshipNC</a:t>
            </a:r>
            <a:r>
              <a:rPr lang="en-US" sz="2200" dirty="0">
                <a:latin typeface="+mn-lt"/>
                <a:ea typeface="Calibri" panose="020F0502020204030204" pitchFamily="34" charset="0"/>
              </a:rPr>
              <a:t> Consultant is your best resource</a:t>
            </a:r>
          </a:p>
          <a:p>
            <a:pPr marL="342882" lvl="1">
              <a:spcBef>
                <a:spcPts val="0"/>
              </a:spcBef>
            </a:pPr>
            <a:r>
              <a:rPr lang="en-US" sz="2200" dirty="0">
                <a:latin typeface="+mn-lt"/>
                <a:ea typeface="Calibri" panose="020F0502020204030204" pitchFamily="34" charset="0"/>
              </a:rPr>
              <a:t>Approval process and forms</a:t>
            </a:r>
          </a:p>
          <a:p>
            <a:pPr marL="342882" lvl="1">
              <a:spcBef>
                <a:spcPts val="0"/>
              </a:spcBef>
            </a:pPr>
            <a:r>
              <a:rPr lang="en-US" sz="2200" dirty="0">
                <a:latin typeface="+mn-lt"/>
                <a:ea typeface="Calibri" panose="020F0502020204030204" pitchFamily="34" charset="0"/>
              </a:rPr>
              <a:t>Resources for Apprentices</a:t>
            </a:r>
          </a:p>
          <a:p>
            <a:pPr marL="0">
              <a:spcBef>
                <a:spcPts val="0"/>
              </a:spcBef>
            </a:pPr>
            <a:endParaRPr lang="en-US" sz="2200" dirty="0">
              <a:latin typeface="+mn-lt"/>
              <a:ea typeface="Calibri" panose="020F0502020204030204" pitchFamily="34" charset="0"/>
            </a:endParaRPr>
          </a:p>
          <a:p>
            <a:pPr marL="0">
              <a:spcBef>
                <a:spcPts val="0"/>
              </a:spcBef>
            </a:pPr>
            <a:r>
              <a:rPr lang="en-US" sz="2200" dirty="0">
                <a:latin typeface="+mn-lt"/>
                <a:ea typeface="Calibri" panose="020F0502020204030204" pitchFamily="34" charset="0"/>
              </a:rPr>
              <a:t>Apprenticeship Successes and Lessons learned</a:t>
            </a:r>
          </a:p>
          <a:p>
            <a:pPr marL="342882" lvl="1">
              <a:spcBef>
                <a:spcPts val="0"/>
              </a:spcBef>
            </a:pPr>
            <a:r>
              <a:rPr lang="en-US" sz="2200" dirty="0">
                <a:latin typeface="+mn-lt"/>
                <a:ea typeface="Calibri" panose="020F0502020204030204" pitchFamily="34" charset="0"/>
              </a:rPr>
              <a:t>Funding</a:t>
            </a:r>
          </a:p>
          <a:p>
            <a:pPr marL="342882" lvl="1">
              <a:spcBef>
                <a:spcPts val="0"/>
              </a:spcBef>
            </a:pPr>
            <a:r>
              <a:rPr lang="en-US" sz="2200" dirty="0">
                <a:latin typeface="+mn-lt"/>
              </a:rPr>
              <a:t>Engage the subject matter experts within your organization early and often </a:t>
            </a:r>
          </a:p>
          <a:p>
            <a:pPr marL="342882" lvl="1">
              <a:spcBef>
                <a:spcPts val="0"/>
              </a:spcBef>
            </a:pPr>
            <a:r>
              <a:rPr lang="en-US" sz="2200" dirty="0">
                <a:latin typeface="+mn-lt"/>
                <a:ea typeface="Calibri" panose="020F0502020204030204" pitchFamily="34" charset="0"/>
              </a:rPr>
              <a:t>Know admissions and general education course requirements</a:t>
            </a:r>
          </a:p>
          <a:p>
            <a:pPr marL="342882" lvl="1">
              <a:spcBef>
                <a:spcPts val="0"/>
              </a:spcBef>
            </a:pPr>
            <a:r>
              <a:rPr lang="en-US" sz="2200" dirty="0">
                <a:latin typeface="+mn-lt"/>
                <a:ea typeface="Calibri" panose="020F0502020204030204" pitchFamily="34" charset="0"/>
              </a:rPr>
              <a:t>Start small</a:t>
            </a:r>
          </a:p>
          <a:p>
            <a:pPr marL="342882" lvl="1">
              <a:spcBef>
                <a:spcPts val="0"/>
              </a:spcBef>
            </a:pPr>
            <a:r>
              <a:rPr lang="en-US" sz="2200" dirty="0">
                <a:latin typeface="+mn-lt"/>
                <a:ea typeface="Calibri" panose="020F0502020204030204" pitchFamily="34" charset="0"/>
              </a:rPr>
              <a:t>Secure mentors as early as possible</a:t>
            </a:r>
          </a:p>
          <a:p>
            <a:pPr marL="342882" lvl="1">
              <a:spcBef>
                <a:spcPts val="0"/>
              </a:spcBef>
            </a:pPr>
            <a:r>
              <a:rPr lang="en-US" sz="2200" dirty="0">
                <a:latin typeface="+mn-lt"/>
                <a:ea typeface="Calibri" panose="020F0502020204030204" pitchFamily="34" charset="0"/>
              </a:rPr>
              <a:t>Define expectations by creating a participant (apprentice) guide and leader guide </a:t>
            </a:r>
          </a:p>
          <a:p>
            <a:pPr marL="0" indent="0">
              <a:buNone/>
            </a:pPr>
            <a:endParaRPr lang="en-US" sz="2200" dirty="0">
              <a:latin typeface="+mn-lt"/>
            </a:endParaRPr>
          </a:p>
        </p:txBody>
      </p:sp>
      <p:pic>
        <p:nvPicPr>
          <p:cNvPr id="5" name="Picture 4" descr="A picture containing person, indoor, microscope, brass&#10;&#10;Description automatically generated">
            <a:extLst>
              <a:ext uri="{FF2B5EF4-FFF2-40B4-BE49-F238E27FC236}">
                <a16:creationId xmlns:a16="http://schemas.microsoft.com/office/drawing/2014/main" id="{CF89B8C7-3CE7-424A-8BE1-27691E5A9BC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042852" y="1492105"/>
            <a:ext cx="2635341" cy="1748908"/>
          </a:xfrm>
          <a:prstGeom prst="rect">
            <a:avLst/>
          </a:prstGeom>
        </p:spPr>
      </p:pic>
    </p:spTree>
    <p:extLst>
      <p:ext uri="{BB962C8B-B14F-4D97-AF65-F5344CB8AC3E}">
        <p14:creationId xmlns:p14="http://schemas.microsoft.com/office/powerpoint/2010/main" val="1451515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1A0C7D-17B2-43AD-B4FD-263DB5AABB0E}"/>
              </a:ext>
            </a:extLst>
          </p:cNvPr>
          <p:cNvSpPr>
            <a:spLocks noGrp="1"/>
          </p:cNvSpPr>
          <p:nvPr>
            <p:ph type="body" sz="quarter" idx="11"/>
          </p:nvPr>
        </p:nvSpPr>
        <p:spPr>
          <a:xfrm>
            <a:off x="1770722" y="4286505"/>
            <a:ext cx="9669618" cy="2236843"/>
          </a:xfrm>
        </p:spPr>
        <p:txBody>
          <a:bodyPr/>
          <a:lstStyle/>
          <a:p>
            <a:pPr algn="ctr"/>
            <a:r>
              <a:rPr lang="en-US" sz="4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2021 Annual Conference</a:t>
            </a:r>
            <a:r>
              <a:rPr lang="en-US" sz="4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p>
          <a:p>
            <a:pPr algn="ctr"/>
            <a:endParaRPr lang="en-US" sz="2400" dirty="0">
              <a:effectLst/>
              <a:ea typeface="Calibri" panose="020F0502020204030204" pitchFamily="34" charset="0"/>
              <a:cs typeface="Calibri" panose="020F0502020204030204" pitchFamily="34" charset="0"/>
            </a:endParaRPr>
          </a:p>
          <a:p>
            <a:pPr algn="ctr"/>
            <a:r>
              <a:rPr lang="en-US" sz="4000" dirty="0"/>
              <a:t>Demystifying Apprenticeship</a:t>
            </a:r>
          </a:p>
          <a:p>
            <a:pPr algn="ctr"/>
            <a:endParaRPr lang="en-US" sz="4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endParaRPr lang="en-US" sz="4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062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AC517-0BBB-4874-805D-7848B1C40FEC}"/>
              </a:ext>
            </a:extLst>
          </p:cNvPr>
          <p:cNvSpPr>
            <a:spLocks noGrp="1"/>
          </p:cNvSpPr>
          <p:nvPr>
            <p:ph type="ctrTitle"/>
          </p:nvPr>
        </p:nvSpPr>
        <p:spPr>
          <a:xfrm>
            <a:off x="2011537" y="176169"/>
            <a:ext cx="8888938" cy="782688"/>
          </a:xfrm>
        </p:spPr>
        <p:txBody>
          <a:bodyPr>
            <a:normAutofit/>
          </a:bodyPr>
          <a:lstStyle/>
          <a:p>
            <a:r>
              <a:rPr lang="en-US" dirty="0"/>
              <a:t>Five Minute Break</a:t>
            </a:r>
          </a:p>
        </p:txBody>
      </p:sp>
      <p:pic>
        <p:nvPicPr>
          <p:cNvPr id="7" name="image70.png">
            <a:extLst>
              <a:ext uri="{FF2B5EF4-FFF2-40B4-BE49-F238E27FC236}">
                <a16:creationId xmlns:a16="http://schemas.microsoft.com/office/drawing/2014/main" id="{6554FC78-E631-414B-B0E5-A9C05969FC65}"/>
              </a:ext>
            </a:extLst>
          </p:cNvPr>
          <p:cNvPicPr/>
          <p:nvPr/>
        </p:nvPicPr>
        <p:blipFill>
          <a:blip r:embed="rId2" cstate="print"/>
          <a:stretch>
            <a:fillRect/>
          </a:stretch>
        </p:blipFill>
        <p:spPr>
          <a:xfrm>
            <a:off x="9793565" y="2826103"/>
            <a:ext cx="1447800" cy="605790"/>
          </a:xfrm>
          <a:prstGeom prst="rect">
            <a:avLst/>
          </a:prstGeom>
        </p:spPr>
      </p:pic>
      <p:pic>
        <p:nvPicPr>
          <p:cNvPr id="8" name="image73.jpeg">
            <a:extLst>
              <a:ext uri="{FF2B5EF4-FFF2-40B4-BE49-F238E27FC236}">
                <a16:creationId xmlns:a16="http://schemas.microsoft.com/office/drawing/2014/main" id="{98274BB0-509F-4C36-8774-D444051E87D6}"/>
              </a:ext>
            </a:extLst>
          </p:cNvPr>
          <p:cNvPicPr/>
          <p:nvPr/>
        </p:nvPicPr>
        <p:blipFill>
          <a:blip r:embed="rId3" cstate="print"/>
          <a:stretch>
            <a:fillRect/>
          </a:stretch>
        </p:blipFill>
        <p:spPr>
          <a:xfrm>
            <a:off x="3333866" y="3699247"/>
            <a:ext cx="664210" cy="724535"/>
          </a:xfrm>
          <a:prstGeom prst="rect">
            <a:avLst/>
          </a:prstGeom>
        </p:spPr>
      </p:pic>
      <p:pic>
        <p:nvPicPr>
          <p:cNvPr id="9" name="image74.jpeg">
            <a:extLst>
              <a:ext uri="{FF2B5EF4-FFF2-40B4-BE49-F238E27FC236}">
                <a16:creationId xmlns:a16="http://schemas.microsoft.com/office/drawing/2014/main" id="{E558D08C-B73C-4EF2-9466-09369F7D0CD1}"/>
              </a:ext>
            </a:extLst>
          </p:cNvPr>
          <p:cNvPicPr/>
          <p:nvPr/>
        </p:nvPicPr>
        <p:blipFill>
          <a:blip r:embed="rId4" cstate="print"/>
          <a:stretch>
            <a:fillRect/>
          </a:stretch>
        </p:blipFill>
        <p:spPr>
          <a:xfrm>
            <a:off x="2970530" y="4647303"/>
            <a:ext cx="1444625" cy="757555"/>
          </a:xfrm>
          <a:prstGeom prst="rect">
            <a:avLst/>
          </a:prstGeom>
        </p:spPr>
      </p:pic>
      <p:pic>
        <p:nvPicPr>
          <p:cNvPr id="10" name="image59.jpeg">
            <a:extLst>
              <a:ext uri="{FF2B5EF4-FFF2-40B4-BE49-F238E27FC236}">
                <a16:creationId xmlns:a16="http://schemas.microsoft.com/office/drawing/2014/main" id="{1A291A71-1481-4DC5-965C-3CE85EDCA03D}"/>
              </a:ext>
            </a:extLst>
          </p:cNvPr>
          <p:cNvPicPr/>
          <p:nvPr/>
        </p:nvPicPr>
        <p:blipFill>
          <a:blip r:embed="rId5" cstate="print"/>
          <a:stretch>
            <a:fillRect/>
          </a:stretch>
        </p:blipFill>
        <p:spPr>
          <a:xfrm>
            <a:off x="2992636" y="2971206"/>
            <a:ext cx="1415415" cy="394335"/>
          </a:xfrm>
          <a:prstGeom prst="rect">
            <a:avLst/>
          </a:prstGeom>
        </p:spPr>
      </p:pic>
      <p:pic>
        <p:nvPicPr>
          <p:cNvPr id="11" name="image75.jpeg">
            <a:extLst>
              <a:ext uri="{FF2B5EF4-FFF2-40B4-BE49-F238E27FC236}">
                <a16:creationId xmlns:a16="http://schemas.microsoft.com/office/drawing/2014/main" id="{A3763BDB-3056-4608-8AA1-8B835C76E6EF}"/>
              </a:ext>
            </a:extLst>
          </p:cNvPr>
          <p:cNvPicPr/>
          <p:nvPr/>
        </p:nvPicPr>
        <p:blipFill>
          <a:blip r:embed="rId6" cstate="print"/>
          <a:stretch>
            <a:fillRect/>
          </a:stretch>
        </p:blipFill>
        <p:spPr>
          <a:xfrm>
            <a:off x="4551045" y="5816973"/>
            <a:ext cx="1447800" cy="472440"/>
          </a:xfrm>
          <a:prstGeom prst="rect">
            <a:avLst/>
          </a:prstGeom>
        </p:spPr>
      </p:pic>
      <p:pic>
        <p:nvPicPr>
          <p:cNvPr id="12" name="image76.jpeg">
            <a:extLst>
              <a:ext uri="{FF2B5EF4-FFF2-40B4-BE49-F238E27FC236}">
                <a16:creationId xmlns:a16="http://schemas.microsoft.com/office/drawing/2014/main" id="{B35F7B2A-7F23-45A5-83CD-D046B887D4BD}"/>
              </a:ext>
            </a:extLst>
          </p:cNvPr>
          <p:cNvPicPr/>
          <p:nvPr/>
        </p:nvPicPr>
        <p:blipFill>
          <a:blip r:embed="rId7" cstate="print"/>
          <a:stretch>
            <a:fillRect/>
          </a:stretch>
        </p:blipFill>
        <p:spPr>
          <a:xfrm>
            <a:off x="3196590" y="5644888"/>
            <a:ext cx="991235" cy="716280"/>
          </a:xfrm>
          <a:prstGeom prst="rect">
            <a:avLst/>
          </a:prstGeom>
        </p:spPr>
      </p:pic>
      <p:pic>
        <p:nvPicPr>
          <p:cNvPr id="13" name="image71.png">
            <a:extLst>
              <a:ext uri="{FF2B5EF4-FFF2-40B4-BE49-F238E27FC236}">
                <a16:creationId xmlns:a16="http://schemas.microsoft.com/office/drawing/2014/main" id="{95984B9D-786E-4A5C-B44A-E91B417A327D}"/>
              </a:ext>
            </a:extLst>
          </p:cNvPr>
          <p:cNvPicPr/>
          <p:nvPr/>
        </p:nvPicPr>
        <p:blipFill>
          <a:blip r:embed="rId8" cstate="print"/>
          <a:stretch>
            <a:fillRect/>
          </a:stretch>
        </p:blipFill>
        <p:spPr>
          <a:xfrm>
            <a:off x="9771991" y="4770810"/>
            <a:ext cx="1447800" cy="492760"/>
          </a:xfrm>
          <a:prstGeom prst="rect">
            <a:avLst/>
          </a:prstGeom>
        </p:spPr>
      </p:pic>
      <p:pic>
        <p:nvPicPr>
          <p:cNvPr id="14" name="image60.jpeg">
            <a:extLst>
              <a:ext uri="{FF2B5EF4-FFF2-40B4-BE49-F238E27FC236}">
                <a16:creationId xmlns:a16="http://schemas.microsoft.com/office/drawing/2014/main" id="{ED5A7885-371F-4D56-BF89-DBF8E425A615}"/>
              </a:ext>
            </a:extLst>
          </p:cNvPr>
          <p:cNvPicPr/>
          <p:nvPr/>
        </p:nvPicPr>
        <p:blipFill>
          <a:blip r:embed="rId9" cstate="print"/>
          <a:stretch>
            <a:fillRect/>
          </a:stretch>
        </p:blipFill>
        <p:spPr>
          <a:xfrm>
            <a:off x="5259512" y="1462143"/>
            <a:ext cx="2127250" cy="914400"/>
          </a:xfrm>
          <a:prstGeom prst="rect">
            <a:avLst/>
          </a:prstGeom>
        </p:spPr>
      </p:pic>
      <p:pic>
        <p:nvPicPr>
          <p:cNvPr id="15" name="image61.jpeg">
            <a:extLst>
              <a:ext uri="{FF2B5EF4-FFF2-40B4-BE49-F238E27FC236}">
                <a16:creationId xmlns:a16="http://schemas.microsoft.com/office/drawing/2014/main" id="{5DBE7810-F5FC-4B21-9035-267004551229}"/>
              </a:ext>
            </a:extLst>
          </p:cNvPr>
          <p:cNvPicPr/>
          <p:nvPr/>
        </p:nvPicPr>
        <p:blipFill>
          <a:blip r:embed="rId10" cstate="print"/>
          <a:stretch>
            <a:fillRect/>
          </a:stretch>
        </p:blipFill>
        <p:spPr>
          <a:xfrm>
            <a:off x="4587240" y="2667373"/>
            <a:ext cx="1447800" cy="668020"/>
          </a:xfrm>
          <a:prstGeom prst="rect">
            <a:avLst/>
          </a:prstGeom>
        </p:spPr>
      </p:pic>
      <p:pic>
        <p:nvPicPr>
          <p:cNvPr id="16" name="image79.jpeg">
            <a:extLst>
              <a:ext uri="{FF2B5EF4-FFF2-40B4-BE49-F238E27FC236}">
                <a16:creationId xmlns:a16="http://schemas.microsoft.com/office/drawing/2014/main" id="{32D88A05-D706-4D32-A752-317C4D66B3BE}"/>
              </a:ext>
            </a:extLst>
          </p:cNvPr>
          <p:cNvPicPr/>
          <p:nvPr/>
        </p:nvPicPr>
        <p:blipFill>
          <a:blip r:embed="rId11" cstate="print"/>
          <a:stretch>
            <a:fillRect/>
          </a:stretch>
        </p:blipFill>
        <p:spPr>
          <a:xfrm>
            <a:off x="7776845" y="4646668"/>
            <a:ext cx="1440180" cy="655320"/>
          </a:xfrm>
          <a:prstGeom prst="rect">
            <a:avLst/>
          </a:prstGeom>
        </p:spPr>
      </p:pic>
      <p:pic>
        <p:nvPicPr>
          <p:cNvPr id="17" name="image80.png">
            <a:extLst>
              <a:ext uri="{FF2B5EF4-FFF2-40B4-BE49-F238E27FC236}">
                <a16:creationId xmlns:a16="http://schemas.microsoft.com/office/drawing/2014/main" id="{5F172144-5314-45E8-9F69-98B8AFEF2491}"/>
              </a:ext>
            </a:extLst>
          </p:cNvPr>
          <p:cNvPicPr/>
          <p:nvPr/>
        </p:nvPicPr>
        <p:blipFill>
          <a:blip r:embed="rId12" cstate="print"/>
          <a:stretch>
            <a:fillRect/>
          </a:stretch>
        </p:blipFill>
        <p:spPr>
          <a:xfrm>
            <a:off x="6186170" y="5637903"/>
            <a:ext cx="1447800" cy="758825"/>
          </a:xfrm>
          <a:prstGeom prst="rect">
            <a:avLst/>
          </a:prstGeom>
        </p:spPr>
      </p:pic>
      <p:pic>
        <p:nvPicPr>
          <p:cNvPr id="18" name="image81.jpeg">
            <a:extLst>
              <a:ext uri="{FF2B5EF4-FFF2-40B4-BE49-F238E27FC236}">
                <a16:creationId xmlns:a16="http://schemas.microsoft.com/office/drawing/2014/main" id="{C83C1122-76E2-4F64-8A53-712D28229C24}"/>
              </a:ext>
            </a:extLst>
          </p:cNvPr>
          <p:cNvPicPr/>
          <p:nvPr/>
        </p:nvPicPr>
        <p:blipFill>
          <a:blip r:embed="rId13" cstate="print"/>
          <a:stretch>
            <a:fillRect/>
          </a:stretch>
        </p:blipFill>
        <p:spPr>
          <a:xfrm>
            <a:off x="6329045" y="2617208"/>
            <a:ext cx="1201420" cy="781685"/>
          </a:xfrm>
          <a:prstGeom prst="rect">
            <a:avLst/>
          </a:prstGeom>
        </p:spPr>
      </p:pic>
      <p:pic>
        <p:nvPicPr>
          <p:cNvPr id="19" name="image82.png">
            <a:extLst>
              <a:ext uri="{FF2B5EF4-FFF2-40B4-BE49-F238E27FC236}">
                <a16:creationId xmlns:a16="http://schemas.microsoft.com/office/drawing/2014/main" id="{CB80F29F-330C-4429-94B1-2B193E58A33F}"/>
              </a:ext>
            </a:extLst>
          </p:cNvPr>
          <p:cNvPicPr/>
          <p:nvPr/>
        </p:nvPicPr>
        <p:blipFill>
          <a:blip r:embed="rId14" cstate="print"/>
          <a:stretch>
            <a:fillRect/>
          </a:stretch>
        </p:blipFill>
        <p:spPr>
          <a:xfrm>
            <a:off x="7779385" y="2854698"/>
            <a:ext cx="1411605" cy="311785"/>
          </a:xfrm>
          <a:prstGeom prst="rect">
            <a:avLst/>
          </a:prstGeom>
        </p:spPr>
      </p:pic>
      <p:pic>
        <p:nvPicPr>
          <p:cNvPr id="20" name="image62.jpeg">
            <a:extLst>
              <a:ext uri="{FF2B5EF4-FFF2-40B4-BE49-F238E27FC236}">
                <a16:creationId xmlns:a16="http://schemas.microsoft.com/office/drawing/2014/main" id="{9A35925C-8A27-4D73-8DF4-58FD1133CD3A}"/>
              </a:ext>
            </a:extLst>
          </p:cNvPr>
          <p:cNvPicPr/>
          <p:nvPr/>
        </p:nvPicPr>
        <p:blipFill>
          <a:blip r:embed="rId15" cstate="print"/>
          <a:stretch>
            <a:fillRect/>
          </a:stretch>
        </p:blipFill>
        <p:spPr>
          <a:xfrm>
            <a:off x="4621530" y="4907018"/>
            <a:ext cx="1377950" cy="220345"/>
          </a:xfrm>
          <a:prstGeom prst="rect">
            <a:avLst/>
          </a:prstGeom>
        </p:spPr>
      </p:pic>
      <p:pic>
        <p:nvPicPr>
          <p:cNvPr id="21" name="image63.jpeg">
            <a:extLst>
              <a:ext uri="{FF2B5EF4-FFF2-40B4-BE49-F238E27FC236}">
                <a16:creationId xmlns:a16="http://schemas.microsoft.com/office/drawing/2014/main" id="{E7523E73-6534-47A6-848C-07FD75B3E213}"/>
              </a:ext>
            </a:extLst>
          </p:cNvPr>
          <p:cNvPicPr/>
          <p:nvPr/>
        </p:nvPicPr>
        <p:blipFill>
          <a:blip r:embed="rId16" cstate="print"/>
          <a:stretch>
            <a:fillRect/>
          </a:stretch>
        </p:blipFill>
        <p:spPr>
          <a:xfrm>
            <a:off x="6213475" y="3746873"/>
            <a:ext cx="1390015" cy="611505"/>
          </a:xfrm>
          <a:prstGeom prst="rect">
            <a:avLst/>
          </a:prstGeom>
        </p:spPr>
      </p:pic>
      <p:pic>
        <p:nvPicPr>
          <p:cNvPr id="22" name="image64.jpeg">
            <a:extLst>
              <a:ext uri="{FF2B5EF4-FFF2-40B4-BE49-F238E27FC236}">
                <a16:creationId xmlns:a16="http://schemas.microsoft.com/office/drawing/2014/main" id="{E8EF5416-4358-4F74-ADF6-0098D319529C}"/>
              </a:ext>
            </a:extLst>
          </p:cNvPr>
          <p:cNvPicPr/>
          <p:nvPr/>
        </p:nvPicPr>
        <p:blipFill>
          <a:blip r:embed="rId17" cstate="print"/>
          <a:stretch>
            <a:fillRect/>
          </a:stretch>
        </p:blipFill>
        <p:spPr>
          <a:xfrm>
            <a:off x="4618990" y="3816723"/>
            <a:ext cx="1415415" cy="414655"/>
          </a:xfrm>
          <a:prstGeom prst="rect">
            <a:avLst/>
          </a:prstGeom>
        </p:spPr>
      </p:pic>
      <p:pic>
        <p:nvPicPr>
          <p:cNvPr id="23" name="image84.jpeg">
            <a:extLst>
              <a:ext uri="{FF2B5EF4-FFF2-40B4-BE49-F238E27FC236}">
                <a16:creationId xmlns:a16="http://schemas.microsoft.com/office/drawing/2014/main" id="{BCD825B2-E81B-44D4-BB7B-CE0598B9FA82}"/>
              </a:ext>
            </a:extLst>
          </p:cNvPr>
          <p:cNvPicPr/>
          <p:nvPr/>
        </p:nvPicPr>
        <p:blipFill>
          <a:blip r:embed="rId18" cstate="print"/>
          <a:stretch>
            <a:fillRect/>
          </a:stretch>
        </p:blipFill>
        <p:spPr>
          <a:xfrm>
            <a:off x="7975270" y="5665767"/>
            <a:ext cx="1454785" cy="508635"/>
          </a:xfrm>
          <a:prstGeom prst="rect">
            <a:avLst/>
          </a:prstGeom>
        </p:spPr>
      </p:pic>
      <p:pic>
        <p:nvPicPr>
          <p:cNvPr id="24" name="Picture 23">
            <a:extLst>
              <a:ext uri="{FF2B5EF4-FFF2-40B4-BE49-F238E27FC236}">
                <a16:creationId xmlns:a16="http://schemas.microsoft.com/office/drawing/2014/main" id="{92F6D9C8-A659-4DC7-800F-55E465ACB8B0}"/>
              </a:ext>
            </a:extLst>
          </p:cNvPr>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797113" y="3816723"/>
            <a:ext cx="1448435" cy="48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A10C5868-48BB-4414-81D6-8D864FA8AB5D}"/>
              </a:ext>
            </a:extLst>
          </p:cNvPr>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771355" y="5635045"/>
            <a:ext cx="1448435" cy="42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F88D7D6B-3096-4204-B001-5BE0903A6CDE}"/>
              </a:ext>
            </a:extLst>
          </p:cNvPr>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994978" y="2581330"/>
            <a:ext cx="1445260" cy="172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a:extLst>
              <a:ext uri="{FF2B5EF4-FFF2-40B4-BE49-F238E27FC236}">
                <a16:creationId xmlns:a16="http://schemas.microsoft.com/office/drawing/2014/main" id="{6A8DAC6D-1CD3-4CAA-A92E-BEDA10E05E89}"/>
              </a:ext>
            </a:extLst>
          </p:cNvPr>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187440" y="4762238"/>
            <a:ext cx="1448435" cy="438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a:extLst>
              <a:ext uri="{FF2B5EF4-FFF2-40B4-BE49-F238E27FC236}">
                <a16:creationId xmlns:a16="http://schemas.microsoft.com/office/drawing/2014/main" id="{290D5BDE-5875-450F-9985-D9EBE7619BEA}"/>
              </a:ext>
            </a:extLst>
          </p:cNvPr>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787640" y="3820533"/>
            <a:ext cx="1446530" cy="414020"/>
          </a:xfrm>
          <a:prstGeom prst="rect">
            <a:avLst/>
          </a:prstGeom>
          <a:noFill/>
          <a:ln>
            <a:noFill/>
          </a:ln>
        </p:spPr>
      </p:pic>
    </p:spTree>
    <p:extLst>
      <p:ext uri="{BB962C8B-B14F-4D97-AF65-F5344CB8AC3E}">
        <p14:creationId xmlns:p14="http://schemas.microsoft.com/office/powerpoint/2010/main" val="2330681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6CCA63E-E67F-42C3-9199-68CFA50EFCB8}"/>
              </a:ext>
            </a:extLst>
          </p:cNvPr>
          <p:cNvSpPr>
            <a:spLocks noGrp="1"/>
          </p:cNvSpPr>
          <p:nvPr>
            <p:ph sz="quarter" idx="12"/>
          </p:nvPr>
        </p:nvSpPr>
        <p:spPr>
          <a:xfrm rot="16200000">
            <a:off x="10787795" y="4808703"/>
            <a:ext cx="2242159" cy="566254"/>
          </a:xfrm>
        </p:spPr>
        <p:txBody>
          <a:bodyPr>
            <a:normAutofit fontScale="92500"/>
          </a:bodyPr>
          <a:lstStyle/>
          <a:p>
            <a:r>
              <a:rPr lang="en-US" dirty="0"/>
              <a:t>Tuesday, April 27th</a:t>
            </a:r>
          </a:p>
        </p:txBody>
      </p:sp>
      <p:sp>
        <p:nvSpPr>
          <p:cNvPr id="5" name="Text Box 2">
            <a:extLst>
              <a:ext uri="{FF2B5EF4-FFF2-40B4-BE49-F238E27FC236}">
                <a16:creationId xmlns:a16="http://schemas.microsoft.com/office/drawing/2014/main" id="{36F0CE27-8EAD-439D-8707-465637E201B8}"/>
              </a:ext>
            </a:extLst>
          </p:cNvPr>
          <p:cNvSpPr txBox="1">
            <a:spLocks noChangeArrowheads="1"/>
          </p:cNvSpPr>
          <p:nvPr/>
        </p:nvSpPr>
        <p:spPr bwMode="auto">
          <a:xfrm>
            <a:off x="2243328" y="0"/>
            <a:ext cx="8972670" cy="1597861"/>
          </a:xfrm>
          <a:prstGeom prst="rect">
            <a:avLst/>
          </a:prstGeom>
          <a:noFill/>
          <a:ln w="28575">
            <a:noFill/>
            <a:miter lim="800000"/>
            <a:headEnd/>
            <a:tailEnd/>
          </a:ln>
        </p:spPr>
        <p:txBody>
          <a:bodyPr rot="0" vert="horz" wrap="square" lIns="91440" tIns="45720" rIns="91440" bIns="45720" anchor="t" anchorCtr="0">
            <a:noAutofit/>
          </a:bodyPr>
          <a:lstStyle/>
          <a:p>
            <a:pPr marL="171450" marR="0">
              <a:spcBef>
                <a:spcPts val="0"/>
              </a:spcBef>
              <a:spcAft>
                <a:spcPts val="0"/>
              </a:spcAft>
            </a:pPr>
            <a:endParaRPr lang="en-US" sz="1600" dirty="0">
              <a:effectLst/>
              <a:latin typeface="Sylfaen" panose="010A0502050306030303" pitchFamily="18"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14DEC3B3-2B64-41B1-B6E7-EF4175BB95E1}"/>
              </a:ext>
            </a:extLst>
          </p:cNvPr>
          <p:cNvSpPr txBox="1"/>
          <p:nvPr/>
        </p:nvSpPr>
        <p:spPr>
          <a:xfrm>
            <a:off x="1741736" y="4186072"/>
            <a:ext cx="9769404" cy="2554545"/>
          </a:xfrm>
          <a:prstGeom prst="rect">
            <a:avLst/>
          </a:prstGeom>
          <a:noFill/>
        </p:spPr>
        <p:txBody>
          <a:bodyPr wrap="square" lIns="91440" tIns="45720" rIns="91440" bIns="45720" anchor="t">
            <a:spAutoFit/>
          </a:bodyPr>
          <a:lstStyle/>
          <a:p>
            <a:pPr algn="ctr"/>
            <a:r>
              <a:rPr lang="en-US" sz="4000" b="1" dirty="0">
                <a:solidFill>
                  <a:schemeClr val="bg1"/>
                </a:solidFill>
                <a:effectLst/>
                <a:latin typeface="Calibri"/>
                <a:ea typeface="Calibri" panose="020F0502020204030204" pitchFamily="34" charset="0"/>
                <a:cs typeface="Arial"/>
              </a:rPr>
              <a:t>2021 Annual Conference</a:t>
            </a:r>
            <a:r>
              <a:rPr lang="en-US" sz="4000" b="1" dirty="0">
                <a:solidFill>
                  <a:schemeClr val="bg1"/>
                </a:solidFill>
                <a:latin typeface="Calibri"/>
                <a:ea typeface="Calibri" panose="020F0502020204030204" pitchFamily="34" charset="0"/>
                <a:cs typeface="Arial"/>
              </a:rPr>
              <a:t> </a:t>
            </a:r>
            <a:endParaRPr lang="en-US" sz="4000" b="1">
              <a:solidFill>
                <a:schemeClr val="bg1"/>
              </a:solidFill>
              <a:effectLst/>
              <a:latin typeface="Calibri"/>
              <a:ea typeface="Calibri" panose="020F0502020204030204" pitchFamily="34" charset="0"/>
              <a:cs typeface="Arial" panose="020B0604020202020204" pitchFamily="34" charset="0"/>
            </a:endParaRPr>
          </a:p>
          <a:p>
            <a:pPr marL="0" marR="0" algn="ctr">
              <a:spcBef>
                <a:spcPts val="0"/>
              </a:spcBef>
              <a:spcAft>
                <a:spcPts val="0"/>
              </a:spcAft>
            </a:pPr>
            <a:endParaRPr lang="en-US" sz="4000" dirty="0">
              <a:solidFill>
                <a:schemeClr val="bg1"/>
              </a:solidFill>
              <a:effectLst/>
              <a:latin typeface="Calibri"/>
              <a:ea typeface="Calibri" panose="020F0502020204030204" pitchFamily="34" charset="0"/>
              <a:cs typeface="Arial" panose="020B0604020202020204" pitchFamily="34" charset="0"/>
            </a:endParaRPr>
          </a:p>
          <a:p>
            <a:pPr algn="ctr"/>
            <a:r>
              <a:rPr lang="en-US" sz="4000" dirty="0">
                <a:solidFill>
                  <a:schemeClr val="bg1"/>
                </a:solidFill>
                <a:effectLst/>
                <a:latin typeface="Calibri"/>
                <a:ea typeface="Calibri" panose="020F0502020204030204" pitchFamily="34" charset="0"/>
                <a:cs typeface="Arial"/>
              </a:rPr>
              <a:t> </a:t>
            </a:r>
            <a:r>
              <a:rPr lang="en-US" sz="4000" b="1" dirty="0">
                <a:solidFill>
                  <a:schemeClr val="bg1"/>
                </a:solidFill>
                <a:effectLst/>
                <a:latin typeface="Calibri"/>
                <a:ea typeface="Calibri" panose="020F0502020204030204" pitchFamily="34" charset="0"/>
                <a:cs typeface="Calibri"/>
              </a:rPr>
              <a:t>CONNECT AND BUILD YOUR WORKFORCE</a:t>
            </a:r>
            <a:r>
              <a:rPr lang="en-US" sz="4000" b="1" dirty="0">
                <a:solidFill>
                  <a:schemeClr val="bg1"/>
                </a:solidFill>
                <a:latin typeface="Calibri"/>
                <a:ea typeface="Calibri" panose="020F0502020204030204" pitchFamily="34" charset="0"/>
                <a:cs typeface="Calibri"/>
              </a:rPr>
              <a:t> </a:t>
            </a:r>
            <a:endParaRPr lang="en-US" sz="4000" dirty="0">
              <a:solidFill>
                <a:schemeClr val="bg1"/>
              </a:solidFill>
              <a:effectLst/>
              <a:latin typeface="Calibri"/>
              <a:ea typeface="Calibri" panose="020F0502020204030204" pitchFamily="34" charset="0"/>
              <a:cs typeface="Arial" panose="020B0604020202020204" pitchFamily="34" charset="0"/>
            </a:endParaRPr>
          </a:p>
          <a:p>
            <a:pPr marL="171450" marR="0" algn="ctr">
              <a:spcBef>
                <a:spcPts val="0"/>
              </a:spcBef>
              <a:spcAft>
                <a:spcPts val="0"/>
              </a:spcAft>
            </a:pPr>
            <a:r>
              <a:rPr lang="en-US" sz="4000" b="1" dirty="0">
                <a:solidFill>
                  <a:schemeClr val="bg1"/>
                </a:solidFill>
                <a:effectLst/>
                <a:latin typeface="Calibri"/>
                <a:ea typeface="Calibri" panose="020F0502020204030204" pitchFamily="34" charset="0"/>
                <a:cs typeface="Calibri"/>
              </a:rPr>
              <a:t>WITH APPRENTICESHIPNC!</a:t>
            </a:r>
            <a:endParaRPr lang="en-US" sz="4000">
              <a:solidFill>
                <a:schemeClr val="bg1"/>
              </a:solidFill>
              <a:effectLst/>
              <a:latin typeface="Calibri"/>
              <a:ea typeface="Calibri" panose="020F0502020204030204" pitchFamily="34" charset="0"/>
              <a:cs typeface="Calibri"/>
            </a:endParaRPr>
          </a:p>
        </p:txBody>
      </p:sp>
    </p:spTree>
    <p:extLst>
      <p:ext uri="{BB962C8B-B14F-4D97-AF65-F5344CB8AC3E}">
        <p14:creationId xmlns:p14="http://schemas.microsoft.com/office/powerpoint/2010/main" val="892538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1A0C7D-17B2-43AD-B4FD-263DB5AABB0E}"/>
              </a:ext>
            </a:extLst>
          </p:cNvPr>
          <p:cNvSpPr>
            <a:spLocks noGrp="1"/>
          </p:cNvSpPr>
          <p:nvPr>
            <p:ph type="body" sz="quarter" idx="11"/>
          </p:nvPr>
        </p:nvSpPr>
        <p:spPr>
          <a:xfrm>
            <a:off x="1828800" y="4724400"/>
            <a:ext cx="10232326" cy="2055467"/>
          </a:xfrm>
        </p:spPr>
        <p:txBody>
          <a:bodyPr/>
          <a:lstStyle/>
          <a:p>
            <a:pPr algn="ctr"/>
            <a:r>
              <a:rPr lang="en-US" sz="4000" dirty="0"/>
              <a:t>Award for:</a:t>
            </a:r>
          </a:p>
          <a:p>
            <a:pPr algn="ctr"/>
            <a:r>
              <a:rPr lang="en-US" sz="4000" dirty="0"/>
              <a:t>Special Recognition</a:t>
            </a:r>
          </a:p>
        </p:txBody>
      </p:sp>
    </p:spTree>
    <p:extLst>
      <p:ext uri="{BB962C8B-B14F-4D97-AF65-F5344CB8AC3E}">
        <p14:creationId xmlns:p14="http://schemas.microsoft.com/office/powerpoint/2010/main" val="4004687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187AB7-42C1-4458-AB7A-68975D6A5C74}"/>
              </a:ext>
            </a:extLst>
          </p:cNvPr>
          <p:cNvSpPr txBox="1"/>
          <p:nvPr/>
        </p:nvSpPr>
        <p:spPr>
          <a:xfrm>
            <a:off x="5279136" y="2828544"/>
            <a:ext cx="1296189" cy="369332"/>
          </a:xfrm>
          <a:prstGeom prst="rect">
            <a:avLst/>
          </a:prstGeom>
          <a:noFill/>
        </p:spPr>
        <p:txBody>
          <a:bodyPr wrap="none" rtlCol="0">
            <a:spAutoFit/>
          </a:bodyPr>
          <a:lstStyle/>
          <a:p>
            <a:r>
              <a:rPr lang="en-US" dirty="0"/>
              <a:t>Video here</a:t>
            </a:r>
          </a:p>
        </p:txBody>
      </p:sp>
    </p:spTree>
    <p:extLst>
      <p:ext uri="{BB962C8B-B14F-4D97-AF65-F5344CB8AC3E}">
        <p14:creationId xmlns:p14="http://schemas.microsoft.com/office/powerpoint/2010/main" val="2442606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5BD999-8214-4AE4-89EE-14F5D1C6DE53}"/>
              </a:ext>
            </a:extLst>
          </p:cNvPr>
          <p:cNvSpPr>
            <a:spLocks noGrp="1"/>
          </p:cNvSpPr>
          <p:nvPr>
            <p:ph type="title"/>
          </p:nvPr>
        </p:nvSpPr>
        <p:spPr>
          <a:xfrm>
            <a:off x="1741714" y="259405"/>
            <a:ext cx="10276115" cy="1325563"/>
          </a:xfrm>
        </p:spPr>
        <p:txBody>
          <a:bodyPr/>
          <a:lstStyle/>
          <a:p>
            <a:r>
              <a:rPr lang="en-US" dirty="0"/>
              <a:t>Special Recognition</a:t>
            </a:r>
          </a:p>
        </p:txBody>
      </p:sp>
      <p:sp>
        <p:nvSpPr>
          <p:cNvPr id="8" name="Title 4">
            <a:extLst>
              <a:ext uri="{FF2B5EF4-FFF2-40B4-BE49-F238E27FC236}">
                <a16:creationId xmlns:a16="http://schemas.microsoft.com/office/drawing/2014/main" id="{C0466130-8BD4-4F4E-9CCC-FF904F00CDF2}"/>
              </a:ext>
            </a:extLst>
          </p:cNvPr>
          <p:cNvSpPr txBox="1">
            <a:spLocks/>
          </p:cNvSpPr>
          <p:nvPr/>
        </p:nvSpPr>
        <p:spPr>
          <a:xfrm>
            <a:off x="2171545" y="1367120"/>
            <a:ext cx="3486304" cy="1325563"/>
          </a:xfrm>
          <a:prstGeom prst="rect">
            <a:avLst/>
          </a:prstGeom>
          <a:noFill/>
        </p:spPr>
        <p:txBody>
          <a:bodyPr vert="horz" lIns="91440" tIns="45720" rIns="91440" bIns="45720" rtlCol="0" anchor="ctr">
            <a:normAutofit/>
          </a:bodyPr>
          <a:lstStyle>
            <a:lvl1pPr algn="l" defTabSz="685800" rtl="0" eaLnBrk="1" latinLnBrk="0" hangingPunct="1">
              <a:lnSpc>
                <a:spcPct val="90000"/>
              </a:lnSpc>
              <a:spcBef>
                <a:spcPct val="0"/>
              </a:spcBef>
              <a:buNone/>
              <a:defRPr sz="3600" b="1" i="0" kern="1200" baseline="0">
                <a:ln w="0">
                  <a:noFill/>
                </a:ln>
                <a:solidFill>
                  <a:srgbClr val="003767"/>
                </a:solidFill>
                <a:latin typeface="Calibri" panose="020F0502020204030204" pitchFamily="34" charset="0"/>
                <a:ea typeface="+mj-ea"/>
                <a:cs typeface="+mj-cs"/>
              </a:defRPr>
            </a:lvl1pPr>
          </a:lstStyle>
          <a:p>
            <a:r>
              <a:rPr lang="en-US" dirty="0"/>
              <a:t>Rebecca Axford</a:t>
            </a:r>
          </a:p>
        </p:txBody>
      </p:sp>
      <p:sp>
        <p:nvSpPr>
          <p:cNvPr id="6" name="Content Placeholder 2">
            <a:extLst>
              <a:ext uri="{FF2B5EF4-FFF2-40B4-BE49-F238E27FC236}">
                <a16:creationId xmlns:a16="http://schemas.microsoft.com/office/drawing/2014/main" id="{0C596089-3DAF-4A4A-992E-28070DEA6B3A}"/>
              </a:ext>
            </a:extLst>
          </p:cNvPr>
          <p:cNvSpPr>
            <a:spLocks noGrp="1"/>
          </p:cNvSpPr>
          <p:nvPr>
            <p:ph idx="1"/>
          </p:nvPr>
        </p:nvSpPr>
        <p:spPr>
          <a:xfrm>
            <a:off x="5493962" y="2269671"/>
            <a:ext cx="6210357" cy="4588329"/>
          </a:xfrm>
        </p:spPr>
        <p:txBody>
          <a:bodyPr>
            <a:normAutofit fontScale="70000" lnSpcReduction="20000"/>
          </a:bodyPr>
          <a:lstStyle/>
          <a:p>
            <a:pPr>
              <a:lnSpc>
                <a:spcPct val="100000"/>
              </a:lnSpc>
            </a:pPr>
            <a:r>
              <a:rPr lang="en-US" dirty="0"/>
              <a:t>Rebecca </a:t>
            </a:r>
            <a:r>
              <a:rPr lang="en-US" dirty="0" err="1"/>
              <a:t>Axford</a:t>
            </a:r>
            <a:r>
              <a:rPr lang="en-US" dirty="0"/>
              <a:t> is the Director of the Raleigh-Durham Electrical JATC apprenticeship program, which was registered  in Durham, NC in 1980. While the apprenticeship and employment program has been and remains very successful, there were growing concerns about diversifying the talent pool. </a:t>
            </a:r>
          </a:p>
          <a:p>
            <a:pPr>
              <a:lnSpc>
                <a:spcPct val="100000"/>
              </a:lnSpc>
            </a:pPr>
            <a:r>
              <a:rPr lang="en-US" dirty="0"/>
              <a:t>In 2018, Ms. </a:t>
            </a:r>
            <a:r>
              <a:rPr lang="en-US" dirty="0" err="1"/>
              <a:t>Axford</a:t>
            </a:r>
            <a:r>
              <a:rPr lang="en-US" dirty="0"/>
              <a:t> registered a pre-apprenticeship program focusing on recruitment of minorities, women, veterans and youth – and partnered with the Durham Workforce Development to populate the first cohort. The JATC had great success in this partnership and partnered on an additional cohort in 2019, and a cohort in 2020 in partnership with Wake County. Ms. </a:t>
            </a:r>
            <a:r>
              <a:rPr lang="en-US" dirty="0" err="1"/>
              <a:t>Axford</a:t>
            </a:r>
            <a:r>
              <a:rPr lang="en-US" dirty="0"/>
              <a:t> believes in the long-term benefit of a mutually beneficial relationship with community organizations to solve industry issues of worker shortage and the skills gap. </a:t>
            </a:r>
          </a:p>
        </p:txBody>
      </p:sp>
      <p:pic>
        <p:nvPicPr>
          <p:cNvPr id="3" name="Picture 2" descr="A picture containing indoor&#10;&#10;Description automatically generated">
            <a:extLst>
              <a:ext uri="{FF2B5EF4-FFF2-40B4-BE49-F238E27FC236}">
                <a16:creationId xmlns:a16="http://schemas.microsoft.com/office/drawing/2014/main" id="{B9778D6E-90EA-4349-BACF-EDB9E60A33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8390" y="2415046"/>
            <a:ext cx="2811568" cy="3748757"/>
          </a:xfrm>
          <a:prstGeom prst="rect">
            <a:avLst/>
          </a:prstGeom>
        </p:spPr>
      </p:pic>
    </p:spTree>
    <p:extLst>
      <p:ext uri="{BB962C8B-B14F-4D97-AF65-F5344CB8AC3E}">
        <p14:creationId xmlns:p14="http://schemas.microsoft.com/office/powerpoint/2010/main" val="1914688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1A0C7D-17B2-43AD-B4FD-263DB5AABB0E}"/>
              </a:ext>
            </a:extLst>
          </p:cNvPr>
          <p:cNvSpPr>
            <a:spLocks noGrp="1"/>
          </p:cNvSpPr>
          <p:nvPr>
            <p:ph type="body" sz="quarter" idx="11"/>
          </p:nvPr>
        </p:nvSpPr>
        <p:spPr>
          <a:xfrm>
            <a:off x="1748152" y="4430598"/>
            <a:ext cx="10318157" cy="2349270"/>
          </a:xfrm>
        </p:spPr>
        <p:txBody>
          <a:bodyPr/>
          <a:lstStyle/>
          <a:p>
            <a:pPr algn="ctr"/>
            <a:r>
              <a:rPr lang="en-US" sz="4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2021 Annual Conference</a:t>
            </a:r>
            <a:r>
              <a:rPr lang="en-US" sz="4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endParaRPr lang="en-US" sz="4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ctr"/>
            <a:r>
              <a:rPr lang="en-US" sz="4000" dirty="0"/>
              <a:t>You Have an Apprenticeship, Now What?</a:t>
            </a:r>
          </a:p>
        </p:txBody>
      </p:sp>
    </p:spTree>
    <p:extLst>
      <p:ext uri="{BB962C8B-B14F-4D97-AF65-F5344CB8AC3E}">
        <p14:creationId xmlns:p14="http://schemas.microsoft.com/office/powerpoint/2010/main" val="3824132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94713EA8-F911-4623-9C78-0F2A80E119A2}"/>
              </a:ext>
            </a:extLst>
          </p:cNvPr>
          <p:cNvSpPr txBox="1">
            <a:spLocks/>
          </p:cNvSpPr>
          <p:nvPr/>
        </p:nvSpPr>
        <p:spPr>
          <a:xfrm>
            <a:off x="1798836" y="2197809"/>
            <a:ext cx="4140196" cy="613969"/>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baseline="0">
                <a:solidFill>
                  <a:srgbClr val="003767"/>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rgbClr val="003767"/>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rgbClr val="003767"/>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003767"/>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003767"/>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800" dirty="0">
                <a:solidFill>
                  <a:schemeClr val="accent5">
                    <a:lumMod val="25000"/>
                  </a:schemeClr>
                </a:solidFill>
                <a:latin typeface="Calibri" panose="020F0502020204030204" pitchFamily="34" charset="0"/>
                <a:cs typeface="Calibri" panose="020F0502020204030204" pitchFamily="34" charset="0"/>
              </a:rPr>
              <a:t>Wanda Ramos-McPherson</a:t>
            </a:r>
          </a:p>
        </p:txBody>
      </p:sp>
      <p:sp>
        <p:nvSpPr>
          <p:cNvPr id="8" name="Title 1">
            <a:extLst>
              <a:ext uri="{FF2B5EF4-FFF2-40B4-BE49-F238E27FC236}">
                <a16:creationId xmlns:a16="http://schemas.microsoft.com/office/drawing/2014/main" id="{EBB74D80-AC7F-4A59-84B5-FEE2CA0A7BBB}"/>
              </a:ext>
            </a:extLst>
          </p:cNvPr>
          <p:cNvSpPr txBox="1">
            <a:spLocks/>
          </p:cNvSpPr>
          <p:nvPr/>
        </p:nvSpPr>
        <p:spPr>
          <a:xfrm>
            <a:off x="1718118" y="5473880"/>
            <a:ext cx="4140196" cy="751225"/>
          </a:xfrm>
          <a:prstGeom prst="rect">
            <a:avLst/>
          </a:prstGeom>
          <a:noFill/>
        </p:spPr>
        <p:txBody>
          <a:bodyPr vert="horz" lIns="91440" tIns="45720" rIns="91440" bIns="45720" rtlCol="0" anchor="ctr">
            <a:normAutofit/>
          </a:bodyPr>
          <a:lstStyle>
            <a:lvl1pPr algn="l" defTabSz="685800" rtl="0" eaLnBrk="1" latinLnBrk="0" hangingPunct="1">
              <a:lnSpc>
                <a:spcPct val="90000"/>
              </a:lnSpc>
              <a:spcBef>
                <a:spcPct val="0"/>
              </a:spcBef>
              <a:buNone/>
              <a:defRPr sz="3600" b="1" i="0" kern="1200" baseline="0">
                <a:ln w="0">
                  <a:noFill/>
                </a:ln>
                <a:solidFill>
                  <a:srgbClr val="003767"/>
                </a:solidFill>
                <a:latin typeface="Calibri" panose="020F0502020204030204" pitchFamily="34" charset="0"/>
                <a:ea typeface="+mj-ea"/>
                <a:cs typeface="+mj-cs"/>
              </a:defRPr>
            </a:lvl1pPr>
          </a:lstStyle>
          <a:p>
            <a:pPr algn="ctr"/>
            <a:r>
              <a:rPr lang="en-US" sz="2400" b="0" dirty="0">
                <a:solidFill>
                  <a:schemeClr val="accent5">
                    <a:lumMod val="25000"/>
                  </a:schemeClr>
                </a:solidFill>
              </a:rPr>
              <a:t>Apprenticeship Consultant</a:t>
            </a:r>
          </a:p>
          <a:p>
            <a:pPr algn="ctr"/>
            <a:r>
              <a:rPr lang="en-US" sz="2400" b="0" dirty="0">
                <a:solidFill>
                  <a:schemeClr val="accent5">
                    <a:lumMod val="25000"/>
                  </a:schemeClr>
                </a:solidFill>
              </a:rPr>
              <a:t>ApprenticeshipNC</a:t>
            </a:r>
          </a:p>
        </p:txBody>
      </p:sp>
      <p:sp>
        <p:nvSpPr>
          <p:cNvPr id="9" name="TextBox 8">
            <a:extLst>
              <a:ext uri="{FF2B5EF4-FFF2-40B4-BE49-F238E27FC236}">
                <a16:creationId xmlns:a16="http://schemas.microsoft.com/office/drawing/2014/main" id="{AC4F9C02-1FF0-4C6D-9CB2-B993AC85DE86}"/>
              </a:ext>
            </a:extLst>
          </p:cNvPr>
          <p:cNvSpPr txBox="1"/>
          <p:nvPr/>
        </p:nvSpPr>
        <p:spPr>
          <a:xfrm>
            <a:off x="1786698" y="249156"/>
            <a:ext cx="10405302" cy="1154162"/>
          </a:xfrm>
          <a:prstGeom prst="rect">
            <a:avLst/>
          </a:prstGeom>
          <a:noFill/>
        </p:spPr>
        <p:txBody>
          <a:bodyPr wrap="square" rtlCol="0">
            <a:spAutoFit/>
          </a:bodyPr>
          <a:lstStyle/>
          <a:p>
            <a:pPr marL="7938" marR="0" algn="ctr">
              <a:spcBef>
                <a:spcPts val="0"/>
              </a:spcBef>
              <a:spcAft>
                <a:spcPts val="0"/>
              </a:spcAft>
            </a:pPr>
            <a:r>
              <a:rPr lang="en-US" sz="2700" b="1" dirty="0">
                <a:solidFill>
                  <a:schemeClr val="accent5">
                    <a:lumMod val="25000"/>
                  </a:schemeClr>
                </a:solidFill>
                <a:effectLst/>
                <a:latin typeface="Calibri" panose="020F0502020204030204" pitchFamily="34" charset="0"/>
                <a:ea typeface="Calibri" panose="020F0502020204030204" pitchFamily="34" charset="0"/>
                <a:cs typeface="Calibri" panose="020F0502020204030204" pitchFamily="34" charset="0"/>
              </a:rPr>
              <a:t>CONNECT AND BUILD YOUR WORKFORCE WITH APPRENTICESHIPNC!</a:t>
            </a:r>
          </a:p>
          <a:p>
            <a:pPr marL="7938" marR="0" algn="ctr">
              <a:spcBef>
                <a:spcPts val="0"/>
              </a:spcBef>
              <a:spcAft>
                <a:spcPts val="0"/>
              </a:spcAft>
            </a:pPr>
            <a:endParaRPr lang="en-US" sz="1000" dirty="0">
              <a:solidFill>
                <a:schemeClr val="accent5">
                  <a:lumMod val="25000"/>
                </a:schemeClr>
              </a:solidFill>
              <a:effectLst/>
              <a:latin typeface="Calibri" panose="020F0502020204030204" pitchFamily="34" charset="0"/>
              <a:ea typeface="Calibri" panose="020F0502020204030204" pitchFamily="34" charset="0"/>
              <a:cs typeface="Calibri" panose="020F0502020204030204" pitchFamily="34" charset="0"/>
            </a:endParaRPr>
          </a:p>
          <a:p>
            <a:pPr marL="7938" marR="0" algn="ctr">
              <a:spcBef>
                <a:spcPts val="0"/>
              </a:spcBef>
              <a:spcAft>
                <a:spcPts val="0"/>
              </a:spcAft>
            </a:pPr>
            <a:r>
              <a:rPr lang="en-US" sz="3200" dirty="0">
                <a:solidFill>
                  <a:schemeClr val="accent5">
                    <a:lumMod val="25000"/>
                  </a:schemeClr>
                </a:solidFill>
                <a:effectLst/>
                <a:latin typeface="Calibri" panose="020F0502020204030204" pitchFamily="34" charset="0"/>
                <a:ea typeface="Calibri" panose="020F0502020204030204" pitchFamily="34" charset="0"/>
                <a:cs typeface="Calibri" panose="020F0502020204030204" pitchFamily="34" charset="0"/>
              </a:rPr>
              <a:t>You Have an Apprenticeship, Now What?</a:t>
            </a:r>
          </a:p>
        </p:txBody>
      </p:sp>
      <p:sp>
        <p:nvSpPr>
          <p:cNvPr id="4" name="TextBox 3">
            <a:extLst>
              <a:ext uri="{FF2B5EF4-FFF2-40B4-BE49-F238E27FC236}">
                <a16:creationId xmlns:a16="http://schemas.microsoft.com/office/drawing/2014/main" id="{0BFBD0E1-CD66-43B1-88CB-9914794913DD}"/>
              </a:ext>
            </a:extLst>
          </p:cNvPr>
          <p:cNvSpPr txBox="1"/>
          <p:nvPr/>
        </p:nvSpPr>
        <p:spPr>
          <a:xfrm>
            <a:off x="6460929" y="2663558"/>
            <a:ext cx="3784626" cy="584775"/>
          </a:xfrm>
          <a:prstGeom prst="rect">
            <a:avLst/>
          </a:prstGeom>
          <a:noFill/>
        </p:spPr>
        <p:txBody>
          <a:bodyPr wrap="none" rtlCol="0">
            <a:spAutoFit/>
          </a:bodyPr>
          <a:lstStyle/>
          <a:p>
            <a:r>
              <a:rPr lang="en-US" sz="3200" dirty="0">
                <a:solidFill>
                  <a:schemeClr val="tx2"/>
                </a:solidFill>
                <a:latin typeface="Calibri" panose="020F0502020204030204" pitchFamily="34" charset="0"/>
                <a:cs typeface="Calibri" panose="020F0502020204030204" pitchFamily="34" charset="0"/>
              </a:rPr>
              <a:t>Workshop Moderator</a:t>
            </a:r>
          </a:p>
        </p:txBody>
      </p:sp>
      <p:pic>
        <p:nvPicPr>
          <p:cNvPr id="5" name="Picture 4" descr="A person smiling for the camera&#10;&#10;Description automatically generated with low confidence">
            <a:extLst>
              <a:ext uri="{FF2B5EF4-FFF2-40B4-BE49-F238E27FC236}">
                <a16:creationId xmlns:a16="http://schemas.microsoft.com/office/drawing/2014/main" id="{C9D82215-07E9-48F5-9394-21B32C334F95}"/>
              </a:ext>
            </a:extLst>
          </p:cNvPr>
          <p:cNvPicPr>
            <a:picLocks noChangeAspect="1"/>
          </p:cNvPicPr>
          <p:nvPr/>
        </p:nvPicPr>
        <p:blipFill rotWithShape="1">
          <a:blip r:embed="rId2">
            <a:extLst>
              <a:ext uri="{28A0092B-C50C-407E-A947-70E740481C1C}">
                <a14:useLocalDpi xmlns:a14="http://schemas.microsoft.com/office/drawing/2010/main" val="0"/>
              </a:ext>
            </a:extLst>
          </a:blip>
          <a:srcRect l="25963" r="18333" b="9228"/>
          <a:stretch/>
        </p:blipFill>
        <p:spPr>
          <a:xfrm>
            <a:off x="2532971" y="2811779"/>
            <a:ext cx="2450509" cy="2662101"/>
          </a:xfrm>
          <a:prstGeom prst="rect">
            <a:avLst/>
          </a:prstGeom>
        </p:spPr>
      </p:pic>
    </p:spTree>
    <p:extLst>
      <p:ext uri="{BB962C8B-B14F-4D97-AF65-F5344CB8AC3E}">
        <p14:creationId xmlns:p14="http://schemas.microsoft.com/office/powerpoint/2010/main" val="1375869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EC88462D-971B-4F9C-A843-7FCB7EB5E37C}"/>
              </a:ext>
            </a:extLst>
          </p:cNvPr>
          <p:cNvSpPr>
            <a:spLocks noGrp="1"/>
          </p:cNvSpPr>
          <p:nvPr>
            <p:ph idx="1"/>
          </p:nvPr>
        </p:nvSpPr>
        <p:spPr>
          <a:xfrm>
            <a:off x="5638839" y="2653283"/>
            <a:ext cx="6332094" cy="3837596"/>
          </a:xfrm>
        </p:spPr>
        <p:txBody>
          <a:bodyPr>
            <a:noAutofit/>
          </a:bodyPr>
          <a:lstStyle/>
          <a:p>
            <a:pPr marL="0" indent="0" algn="just">
              <a:buNone/>
            </a:pPr>
            <a:r>
              <a:rPr lang="en-US" sz="2400" dirty="0">
                <a:solidFill>
                  <a:schemeClr val="accent5">
                    <a:lumMod val="25000"/>
                  </a:schemeClr>
                </a:solidFill>
                <a:latin typeface="Calibri" panose="020F0502020204030204" pitchFamily="34" charset="0"/>
                <a:cs typeface="Calibri" panose="020F0502020204030204" pitchFamily="34" charset="0"/>
              </a:rPr>
              <a:t>Peter is the Knowledge Transfer Process Specialist at LC America, Inc, a food manufacturer in Colfax. Peter designs and delivers training, and promotes communication and information access across LC America’s departments. He is active in the Guilford Apprenticeship Partners consortium and supervises a team of youth apprentices who are working to meet the unique challenges of extruded snack pellet manufacturing. Peter is a graduate of the University of Georgia's Terry College of Business.</a:t>
            </a:r>
          </a:p>
        </p:txBody>
      </p:sp>
      <p:sp>
        <p:nvSpPr>
          <p:cNvPr id="7" name="Text Placeholder 14">
            <a:extLst>
              <a:ext uri="{FF2B5EF4-FFF2-40B4-BE49-F238E27FC236}">
                <a16:creationId xmlns:a16="http://schemas.microsoft.com/office/drawing/2014/main" id="{94713EA8-F911-4623-9C78-0F2A80E119A2}"/>
              </a:ext>
            </a:extLst>
          </p:cNvPr>
          <p:cNvSpPr txBox="1">
            <a:spLocks/>
          </p:cNvSpPr>
          <p:nvPr/>
        </p:nvSpPr>
        <p:spPr>
          <a:xfrm>
            <a:off x="1798836" y="2197810"/>
            <a:ext cx="3932237" cy="465748"/>
          </a:xfrm>
          <a:prstGeom prst="rect">
            <a:avLst/>
          </a:prstGeom>
        </p:spPr>
        <p:txBody>
          <a:bodyP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baseline="0">
                <a:solidFill>
                  <a:srgbClr val="003767"/>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rgbClr val="003767"/>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rgbClr val="003767"/>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003767"/>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003767"/>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800" dirty="0">
                <a:solidFill>
                  <a:schemeClr val="accent5">
                    <a:lumMod val="25000"/>
                  </a:schemeClr>
                </a:solidFill>
                <a:latin typeface="Calibri" panose="020F0502020204030204" pitchFamily="34" charset="0"/>
                <a:cs typeface="Calibri" panose="020F0502020204030204" pitchFamily="34" charset="0"/>
              </a:rPr>
              <a:t>Peter </a:t>
            </a:r>
            <a:r>
              <a:rPr lang="en-US" sz="2800" dirty="0" err="1">
                <a:solidFill>
                  <a:schemeClr val="accent5">
                    <a:lumMod val="25000"/>
                  </a:schemeClr>
                </a:solidFill>
                <a:latin typeface="Calibri" panose="020F0502020204030204" pitchFamily="34" charset="0"/>
                <a:cs typeface="Calibri" panose="020F0502020204030204" pitchFamily="34" charset="0"/>
              </a:rPr>
              <a:t>Shoun</a:t>
            </a:r>
            <a:endParaRPr lang="en-US" sz="2800" dirty="0">
              <a:solidFill>
                <a:schemeClr val="accent5">
                  <a:lumMod val="25000"/>
                </a:schemeClr>
              </a:solidFill>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EBB74D80-AC7F-4A59-84B5-FEE2CA0A7BBB}"/>
              </a:ext>
            </a:extLst>
          </p:cNvPr>
          <p:cNvSpPr txBox="1">
            <a:spLocks/>
          </p:cNvSpPr>
          <p:nvPr/>
        </p:nvSpPr>
        <p:spPr>
          <a:xfrm>
            <a:off x="1718118" y="5484480"/>
            <a:ext cx="4140196" cy="1064910"/>
          </a:xfrm>
          <a:prstGeom prst="rect">
            <a:avLst/>
          </a:prstGeom>
          <a:noFill/>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600" b="1" i="0" kern="1200" baseline="0">
                <a:ln w="0">
                  <a:noFill/>
                </a:ln>
                <a:solidFill>
                  <a:srgbClr val="003767"/>
                </a:solidFill>
                <a:latin typeface="Calibri" panose="020F0502020204030204" pitchFamily="34" charset="0"/>
                <a:ea typeface="+mj-ea"/>
                <a:cs typeface="+mj-cs"/>
              </a:defRPr>
            </a:lvl1pPr>
          </a:lstStyle>
          <a:p>
            <a:pPr algn="ctr"/>
            <a:r>
              <a:rPr lang="en-US" sz="2400" b="0" dirty="0">
                <a:solidFill>
                  <a:schemeClr val="accent5">
                    <a:lumMod val="25000"/>
                  </a:schemeClr>
                </a:solidFill>
              </a:rPr>
              <a:t>Knowledge Transfer </a:t>
            </a:r>
          </a:p>
          <a:p>
            <a:pPr algn="ctr"/>
            <a:r>
              <a:rPr lang="en-US" sz="2400" b="0" dirty="0">
                <a:solidFill>
                  <a:schemeClr val="accent5">
                    <a:lumMod val="25000"/>
                  </a:schemeClr>
                </a:solidFill>
              </a:rPr>
              <a:t>Process Specialist</a:t>
            </a:r>
          </a:p>
          <a:p>
            <a:pPr algn="ctr"/>
            <a:r>
              <a:rPr lang="en-US" sz="2400" b="0" dirty="0">
                <a:solidFill>
                  <a:schemeClr val="accent5">
                    <a:lumMod val="25000"/>
                  </a:schemeClr>
                </a:solidFill>
              </a:rPr>
              <a:t>LC America, Inc.</a:t>
            </a:r>
          </a:p>
        </p:txBody>
      </p:sp>
      <p:pic>
        <p:nvPicPr>
          <p:cNvPr id="12" name="Picture 11">
            <a:extLst>
              <a:ext uri="{FF2B5EF4-FFF2-40B4-BE49-F238E27FC236}">
                <a16:creationId xmlns:a16="http://schemas.microsoft.com/office/drawing/2014/main" id="{FEA87865-72DE-4AAB-BB61-95851A6D5B7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480227" y="2766406"/>
            <a:ext cx="2718074" cy="2718074"/>
          </a:xfrm>
          <a:prstGeom prst="rect">
            <a:avLst/>
          </a:prstGeom>
          <a:noFill/>
          <a:ln>
            <a:noFill/>
          </a:ln>
        </p:spPr>
      </p:pic>
      <p:sp>
        <p:nvSpPr>
          <p:cNvPr id="10" name="TextBox 9">
            <a:extLst>
              <a:ext uri="{FF2B5EF4-FFF2-40B4-BE49-F238E27FC236}">
                <a16:creationId xmlns:a16="http://schemas.microsoft.com/office/drawing/2014/main" id="{17143445-7313-154D-9DCA-B09D9806DDB3}"/>
              </a:ext>
            </a:extLst>
          </p:cNvPr>
          <p:cNvSpPr txBox="1"/>
          <p:nvPr/>
        </p:nvSpPr>
        <p:spPr>
          <a:xfrm>
            <a:off x="1786698" y="249156"/>
            <a:ext cx="10405302" cy="1154162"/>
          </a:xfrm>
          <a:prstGeom prst="rect">
            <a:avLst/>
          </a:prstGeom>
          <a:noFill/>
        </p:spPr>
        <p:txBody>
          <a:bodyPr wrap="square" rtlCol="0">
            <a:spAutoFit/>
          </a:bodyPr>
          <a:lstStyle/>
          <a:p>
            <a:pPr marL="7938" marR="0" algn="ctr">
              <a:spcBef>
                <a:spcPts val="0"/>
              </a:spcBef>
              <a:spcAft>
                <a:spcPts val="0"/>
              </a:spcAft>
            </a:pPr>
            <a:r>
              <a:rPr lang="en-US" sz="2700" b="1" dirty="0">
                <a:solidFill>
                  <a:schemeClr val="accent5">
                    <a:lumMod val="25000"/>
                  </a:schemeClr>
                </a:solidFill>
                <a:effectLst/>
                <a:latin typeface="Calibri" panose="020F0502020204030204" pitchFamily="34" charset="0"/>
                <a:ea typeface="Calibri" panose="020F0502020204030204" pitchFamily="34" charset="0"/>
                <a:cs typeface="Calibri" panose="020F0502020204030204" pitchFamily="34" charset="0"/>
              </a:rPr>
              <a:t>CONNECT AND BUILD YOUR WORKFORCE WITH APPRENTICESHIPNC!</a:t>
            </a:r>
          </a:p>
          <a:p>
            <a:pPr marL="7938" marR="0" algn="ctr">
              <a:spcBef>
                <a:spcPts val="0"/>
              </a:spcBef>
              <a:spcAft>
                <a:spcPts val="0"/>
              </a:spcAft>
            </a:pPr>
            <a:endParaRPr lang="en-US" sz="1000" dirty="0">
              <a:solidFill>
                <a:schemeClr val="accent5">
                  <a:lumMod val="25000"/>
                </a:schemeClr>
              </a:solidFill>
              <a:effectLst/>
              <a:latin typeface="Calibri" panose="020F0502020204030204" pitchFamily="34" charset="0"/>
              <a:ea typeface="Calibri" panose="020F0502020204030204" pitchFamily="34" charset="0"/>
              <a:cs typeface="Calibri" panose="020F0502020204030204" pitchFamily="34" charset="0"/>
            </a:endParaRPr>
          </a:p>
          <a:p>
            <a:pPr marL="7938" marR="0" algn="ctr">
              <a:spcBef>
                <a:spcPts val="0"/>
              </a:spcBef>
              <a:spcAft>
                <a:spcPts val="0"/>
              </a:spcAft>
            </a:pPr>
            <a:r>
              <a:rPr lang="en-US" sz="3200" dirty="0">
                <a:solidFill>
                  <a:schemeClr val="accent5">
                    <a:lumMod val="25000"/>
                  </a:schemeClr>
                </a:solidFill>
                <a:effectLst/>
                <a:latin typeface="Calibri" panose="020F0502020204030204" pitchFamily="34" charset="0"/>
                <a:ea typeface="Calibri" panose="020F0502020204030204" pitchFamily="34" charset="0"/>
                <a:cs typeface="Calibri" panose="020F0502020204030204" pitchFamily="34" charset="0"/>
              </a:rPr>
              <a:t>You Have an Apprenticeship, Now What?</a:t>
            </a:r>
          </a:p>
        </p:txBody>
      </p:sp>
    </p:spTree>
    <p:extLst>
      <p:ext uri="{BB962C8B-B14F-4D97-AF65-F5344CB8AC3E}">
        <p14:creationId xmlns:p14="http://schemas.microsoft.com/office/powerpoint/2010/main" val="784109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BB74D80-AC7F-4A59-84B5-FEE2CA0A7BBB}"/>
              </a:ext>
            </a:extLst>
          </p:cNvPr>
          <p:cNvSpPr txBox="1">
            <a:spLocks/>
          </p:cNvSpPr>
          <p:nvPr/>
        </p:nvSpPr>
        <p:spPr>
          <a:xfrm>
            <a:off x="5285175" y="5926647"/>
            <a:ext cx="3814997" cy="773956"/>
          </a:xfrm>
          <a:prstGeom prst="rect">
            <a:avLst/>
          </a:prstGeom>
          <a:noFill/>
        </p:spPr>
        <p:txBody>
          <a:bodyPr vert="horz" lIns="91440" tIns="45720" rIns="91440" bIns="45720" rtlCol="0" anchor="ctr">
            <a:normAutofit fontScale="55000" lnSpcReduction="20000"/>
          </a:bodyPr>
          <a:lstStyle>
            <a:lvl1pPr algn="l" defTabSz="685800" rtl="0" eaLnBrk="1" latinLnBrk="0" hangingPunct="1">
              <a:lnSpc>
                <a:spcPct val="90000"/>
              </a:lnSpc>
              <a:spcBef>
                <a:spcPct val="0"/>
              </a:spcBef>
              <a:buNone/>
              <a:defRPr sz="3600" b="1" i="0" kern="1200" baseline="0">
                <a:ln w="0">
                  <a:noFill/>
                </a:ln>
                <a:solidFill>
                  <a:srgbClr val="003767"/>
                </a:solidFill>
                <a:latin typeface="Calibri" panose="020F0502020204030204" pitchFamily="34" charset="0"/>
                <a:ea typeface="+mj-ea"/>
                <a:cs typeface="+mj-cs"/>
              </a:defRPr>
            </a:lvl1pPr>
          </a:lstStyle>
          <a:p>
            <a:pPr algn="ctr"/>
            <a:r>
              <a:rPr lang="en-US" b="0" dirty="0">
                <a:solidFill>
                  <a:schemeClr val="accent5">
                    <a:lumMod val="25000"/>
                  </a:schemeClr>
                </a:solidFill>
              </a:rPr>
              <a:t>ApprenticeshipNC</a:t>
            </a:r>
          </a:p>
          <a:p>
            <a:pPr algn="ctr"/>
            <a:r>
              <a:rPr lang="en-US" b="0" dirty="0">
                <a:solidFill>
                  <a:schemeClr val="accent5">
                    <a:lumMod val="25000"/>
                  </a:schemeClr>
                </a:solidFill>
              </a:rPr>
              <a:t>Communications Director</a:t>
            </a:r>
          </a:p>
          <a:p>
            <a:pPr algn="ctr"/>
            <a:r>
              <a:rPr lang="en-US" b="0" dirty="0">
                <a:solidFill>
                  <a:schemeClr val="accent5">
                    <a:lumMod val="25000"/>
                  </a:schemeClr>
                </a:solidFill>
              </a:rPr>
              <a:t>July 1, 2019 – March 14, 2021</a:t>
            </a:r>
          </a:p>
        </p:txBody>
      </p:sp>
      <p:pic>
        <p:nvPicPr>
          <p:cNvPr id="9" name="Picture 8">
            <a:extLst>
              <a:ext uri="{FF2B5EF4-FFF2-40B4-BE49-F238E27FC236}">
                <a16:creationId xmlns:a16="http://schemas.microsoft.com/office/drawing/2014/main" id="{F4A93E31-72DE-4244-891F-BA49654730D7}"/>
              </a:ext>
            </a:extLst>
          </p:cNvPr>
          <p:cNvPicPr/>
          <p:nvPr/>
        </p:nvPicPr>
        <p:blipFill rotWithShape="1">
          <a:blip r:embed="rId2">
            <a:extLst>
              <a:ext uri="{28A0092B-C50C-407E-A947-70E740481C1C}">
                <a14:useLocalDpi xmlns:a14="http://schemas.microsoft.com/office/drawing/2010/main" val="0"/>
              </a:ext>
            </a:extLst>
          </a:blip>
          <a:srcRect r="4543" b="39624"/>
          <a:stretch/>
        </p:blipFill>
        <p:spPr bwMode="auto">
          <a:xfrm>
            <a:off x="5093253" y="1984001"/>
            <a:ext cx="3875491" cy="3688803"/>
          </a:xfrm>
          <a:prstGeom prst="rect">
            <a:avLst/>
          </a:prstGeom>
          <a:noFill/>
          <a:ln>
            <a:noFill/>
          </a:ln>
        </p:spPr>
      </p:pic>
      <p:sp>
        <p:nvSpPr>
          <p:cNvPr id="10" name="TextBox 9">
            <a:extLst>
              <a:ext uri="{FF2B5EF4-FFF2-40B4-BE49-F238E27FC236}">
                <a16:creationId xmlns:a16="http://schemas.microsoft.com/office/drawing/2014/main" id="{CA149639-B7F3-4AF0-AAFD-44CB773F0EC4}"/>
              </a:ext>
            </a:extLst>
          </p:cNvPr>
          <p:cNvSpPr txBox="1"/>
          <p:nvPr/>
        </p:nvSpPr>
        <p:spPr>
          <a:xfrm>
            <a:off x="1790700" y="537006"/>
            <a:ext cx="10401299" cy="923330"/>
          </a:xfrm>
          <a:prstGeom prst="rect">
            <a:avLst/>
          </a:prstGeom>
          <a:noFill/>
        </p:spPr>
        <p:txBody>
          <a:bodyPr wrap="square" rtlCol="0">
            <a:spAutoFit/>
          </a:bodyPr>
          <a:lstStyle/>
          <a:p>
            <a:pPr marL="7938" marR="0" algn="ctr">
              <a:spcBef>
                <a:spcPts val="0"/>
              </a:spcBef>
              <a:spcAft>
                <a:spcPts val="0"/>
              </a:spcAft>
            </a:pPr>
            <a:r>
              <a:rPr lang="en-US" sz="5400" b="1" dirty="0">
                <a:solidFill>
                  <a:schemeClr val="accent5">
                    <a:lumMod val="25000"/>
                  </a:schemeClr>
                </a:solidFill>
                <a:effectLst/>
                <a:latin typeface="Tw Cen MT Condensed" panose="020B0606020104020203" pitchFamily="34" charset="0"/>
                <a:ea typeface="Calibri" panose="020F0502020204030204" pitchFamily="34" charset="0"/>
                <a:cs typeface="Calibri" panose="020F0502020204030204" pitchFamily="34" charset="0"/>
              </a:rPr>
              <a:t>In Memory of Brian Long</a:t>
            </a:r>
            <a:endParaRPr lang="en-US" sz="5400" dirty="0">
              <a:solidFill>
                <a:schemeClr val="accent5">
                  <a:lumMod val="25000"/>
                </a:schemeClr>
              </a:solidFill>
              <a:effectLst/>
              <a:latin typeface="Sylfaen" panose="010A0502050306030303"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91119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EC88462D-971B-4F9C-A843-7FCB7EB5E37C}"/>
              </a:ext>
            </a:extLst>
          </p:cNvPr>
          <p:cNvSpPr>
            <a:spLocks noGrp="1"/>
          </p:cNvSpPr>
          <p:nvPr>
            <p:ph idx="1"/>
          </p:nvPr>
        </p:nvSpPr>
        <p:spPr>
          <a:xfrm>
            <a:off x="5608949" y="2596447"/>
            <a:ext cx="6448079" cy="3720464"/>
          </a:xfrm>
        </p:spPr>
        <p:txBody>
          <a:bodyPr>
            <a:noAutofit/>
          </a:bodyPr>
          <a:lstStyle/>
          <a:p>
            <a:pPr marL="0" indent="0" algn="just">
              <a:buNone/>
            </a:pPr>
            <a:r>
              <a:rPr lang="en-US" sz="2400" dirty="0">
                <a:solidFill>
                  <a:schemeClr val="accent5">
                    <a:lumMod val="25000"/>
                  </a:schemeClr>
                </a:solidFill>
                <a:latin typeface="Calibri" panose="020F0502020204030204" pitchFamily="34" charset="0"/>
                <a:cs typeface="Calibri" panose="020F0502020204030204" pitchFamily="34" charset="0"/>
              </a:rPr>
              <a:t>Michael oversees EGGER’s Apprenticeship Training Program, a paid, four-year program offering students on-site training and a scholarship to earn an associate degree while carving a pathway for employment. As part of his role building the company’s apprenticeship program in the U.S., Michael serves as co-chair of the Davidson-Davie Apprenticeship Consortia, which comprises six manufacturing companies in Davidson and Davie Counties.</a:t>
            </a:r>
          </a:p>
        </p:txBody>
      </p:sp>
      <p:sp>
        <p:nvSpPr>
          <p:cNvPr id="7" name="Text Placeholder 14">
            <a:extLst>
              <a:ext uri="{FF2B5EF4-FFF2-40B4-BE49-F238E27FC236}">
                <a16:creationId xmlns:a16="http://schemas.microsoft.com/office/drawing/2014/main" id="{94713EA8-F911-4623-9C78-0F2A80E119A2}"/>
              </a:ext>
            </a:extLst>
          </p:cNvPr>
          <p:cNvSpPr txBox="1">
            <a:spLocks/>
          </p:cNvSpPr>
          <p:nvPr/>
        </p:nvSpPr>
        <p:spPr>
          <a:xfrm>
            <a:off x="1676712" y="2197810"/>
            <a:ext cx="3932237" cy="465748"/>
          </a:xfrm>
          <a:prstGeom prst="rect">
            <a:avLst/>
          </a:prstGeom>
        </p:spPr>
        <p:txBody>
          <a:bodyP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baseline="0">
                <a:solidFill>
                  <a:srgbClr val="003767"/>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rgbClr val="003767"/>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rgbClr val="003767"/>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003767"/>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003767"/>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800" dirty="0">
                <a:solidFill>
                  <a:schemeClr val="accent5">
                    <a:lumMod val="25000"/>
                  </a:schemeClr>
                </a:solidFill>
                <a:latin typeface="Calibri" panose="020F0502020204030204" pitchFamily="34" charset="0"/>
                <a:cs typeface="Calibri" panose="020F0502020204030204" pitchFamily="34" charset="0"/>
              </a:rPr>
              <a:t>Michael Holmes</a:t>
            </a:r>
          </a:p>
        </p:txBody>
      </p:sp>
      <p:sp>
        <p:nvSpPr>
          <p:cNvPr id="8" name="Title 1">
            <a:extLst>
              <a:ext uri="{FF2B5EF4-FFF2-40B4-BE49-F238E27FC236}">
                <a16:creationId xmlns:a16="http://schemas.microsoft.com/office/drawing/2014/main" id="{EBB74D80-AC7F-4A59-84B5-FEE2CA0A7BBB}"/>
              </a:ext>
            </a:extLst>
          </p:cNvPr>
          <p:cNvSpPr txBox="1">
            <a:spLocks/>
          </p:cNvSpPr>
          <p:nvPr/>
        </p:nvSpPr>
        <p:spPr>
          <a:xfrm>
            <a:off x="1595994" y="5568822"/>
            <a:ext cx="4140196" cy="843407"/>
          </a:xfrm>
          <a:prstGeom prst="rect">
            <a:avLst/>
          </a:prstGeom>
          <a:noFill/>
        </p:spPr>
        <p:txBody>
          <a:bodyPr vert="horz" lIns="91440" tIns="45720" rIns="91440" bIns="45720" rtlCol="0" anchor="ctr">
            <a:normAutofit/>
          </a:bodyPr>
          <a:lstStyle>
            <a:lvl1pPr algn="l" defTabSz="685800" rtl="0" eaLnBrk="1" latinLnBrk="0" hangingPunct="1">
              <a:lnSpc>
                <a:spcPct val="90000"/>
              </a:lnSpc>
              <a:spcBef>
                <a:spcPct val="0"/>
              </a:spcBef>
              <a:buNone/>
              <a:defRPr sz="3600" b="1" i="0" kern="1200" baseline="0">
                <a:ln w="0">
                  <a:noFill/>
                </a:ln>
                <a:solidFill>
                  <a:srgbClr val="003767"/>
                </a:solidFill>
                <a:latin typeface="Calibri" panose="020F0502020204030204" pitchFamily="34" charset="0"/>
                <a:ea typeface="+mj-ea"/>
                <a:cs typeface="+mj-cs"/>
              </a:defRPr>
            </a:lvl1pPr>
          </a:lstStyle>
          <a:p>
            <a:pPr algn="ctr"/>
            <a:r>
              <a:rPr lang="en-US" sz="2400" b="0" dirty="0">
                <a:solidFill>
                  <a:schemeClr val="accent5">
                    <a:lumMod val="25000"/>
                  </a:schemeClr>
                </a:solidFill>
              </a:rPr>
              <a:t>Corporate Training Manager</a:t>
            </a:r>
          </a:p>
          <a:p>
            <a:pPr algn="ctr"/>
            <a:r>
              <a:rPr lang="en-US" sz="2400" b="0" dirty="0">
                <a:solidFill>
                  <a:schemeClr val="accent5">
                    <a:lumMod val="25000"/>
                  </a:schemeClr>
                </a:solidFill>
              </a:rPr>
              <a:t>Egger Wood Products, LLC</a:t>
            </a:r>
          </a:p>
        </p:txBody>
      </p:sp>
      <p:pic>
        <p:nvPicPr>
          <p:cNvPr id="3" name="Picture 2" descr="A person in a blue shirt and tie&#10;&#10;Description automatically generated with low confidence">
            <a:extLst>
              <a:ext uri="{FF2B5EF4-FFF2-40B4-BE49-F238E27FC236}">
                <a16:creationId xmlns:a16="http://schemas.microsoft.com/office/drawing/2014/main" id="{8F0167A7-A15B-4908-85CD-7C96A1F5BFEF}"/>
              </a:ext>
            </a:extLst>
          </p:cNvPr>
          <p:cNvPicPr>
            <a:picLocks noChangeAspect="1"/>
          </p:cNvPicPr>
          <p:nvPr/>
        </p:nvPicPr>
        <p:blipFill rotWithShape="1">
          <a:blip r:embed="rId2">
            <a:extLst>
              <a:ext uri="{28A0092B-C50C-407E-A947-70E740481C1C}">
                <a14:useLocalDpi xmlns:a14="http://schemas.microsoft.com/office/drawing/2010/main" val="0"/>
              </a:ext>
            </a:extLst>
          </a:blip>
          <a:srcRect l="3851" r="17017" b="21461"/>
          <a:stretch/>
        </p:blipFill>
        <p:spPr>
          <a:xfrm>
            <a:off x="2202480" y="2663558"/>
            <a:ext cx="2927224" cy="2905265"/>
          </a:xfrm>
          <a:prstGeom prst="rect">
            <a:avLst/>
          </a:prstGeom>
        </p:spPr>
      </p:pic>
      <p:sp>
        <p:nvSpPr>
          <p:cNvPr id="9" name="TextBox 8">
            <a:extLst>
              <a:ext uri="{FF2B5EF4-FFF2-40B4-BE49-F238E27FC236}">
                <a16:creationId xmlns:a16="http://schemas.microsoft.com/office/drawing/2014/main" id="{C3B63F0E-3976-084D-9796-70A75E7C8216}"/>
              </a:ext>
            </a:extLst>
          </p:cNvPr>
          <p:cNvSpPr txBox="1"/>
          <p:nvPr/>
        </p:nvSpPr>
        <p:spPr>
          <a:xfrm>
            <a:off x="1786698" y="249156"/>
            <a:ext cx="10405302" cy="1154162"/>
          </a:xfrm>
          <a:prstGeom prst="rect">
            <a:avLst/>
          </a:prstGeom>
          <a:noFill/>
        </p:spPr>
        <p:txBody>
          <a:bodyPr wrap="square" rtlCol="0">
            <a:spAutoFit/>
          </a:bodyPr>
          <a:lstStyle/>
          <a:p>
            <a:pPr marL="7938" marR="0" algn="ctr">
              <a:spcBef>
                <a:spcPts val="0"/>
              </a:spcBef>
              <a:spcAft>
                <a:spcPts val="0"/>
              </a:spcAft>
            </a:pPr>
            <a:r>
              <a:rPr lang="en-US" sz="2700" b="1" dirty="0">
                <a:solidFill>
                  <a:schemeClr val="accent5">
                    <a:lumMod val="25000"/>
                  </a:schemeClr>
                </a:solidFill>
                <a:effectLst/>
                <a:latin typeface="Calibri" panose="020F0502020204030204" pitchFamily="34" charset="0"/>
                <a:ea typeface="Calibri" panose="020F0502020204030204" pitchFamily="34" charset="0"/>
                <a:cs typeface="Calibri" panose="020F0502020204030204" pitchFamily="34" charset="0"/>
              </a:rPr>
              <a:t>CONNECT AND BUILD YOUR WORKFORCE WITH APPRENTICESHIPNC!</a:t>
            </a:r>
          </a:p>
          <a:p>
            <a:pPr marL="7938" marR="0" algn="ctr">
              <a:spcBef>
                <a:spcPts val="0"/>
              </a:spcBef>
              <a:spcAft>
                <a:spcPts val="0"/>
              </a:spcAft>
            </a:pPr>
            <a:endParaRPr lang="en-US" sz="1000" dirty="0">
              <a:solidFill>
                <a:schemeClr val="accent5">
                  <a:lumMod val="25000"/>
                </a:schemeClr>
              </a:solidFill>
              <a:effectLst/>
              <a:latin typeface="Calibri" panose="020F0502020204030204" pitchFamily="34" charset="0"/>
              <a:ea typeface="Calibri" panose="020F0502020204030204" pitchFamily="34" charset="0"/>
              <a:cs typeface="Calibri" panose="020F0502020204030204" pitchFamily="34" charset="0"/>
            </a:endParaRPr>
          </a:p>
          <a:p>
            <a:pPr marL="7938" marR="0" algn="ctr">
              <a:spcBef>
                <a:spcPts val="0"/>
              </a:spcBef>
              <a:spcAft>
                <a:spcPts val="0"/>
              </a:spcAft>
            </a:pPr>
            <a:r>
              <a:rPr lang="en-US" sz="3200" dirty="0">
                <a:solidFill>
                  <a:schemeClr val="accent5">
                    <a:lumMod val="25000"/>
                  </a:schemeClr>
                </a:solidFill>
                <a:effectLst/>
                <a:latin typeface="Calibri" panose="020F0502020204030204" pitchFamily="34" charset="0"/>
                <a:ea typeface="Calibri" panose="020F0502020204030204" pitchFamily="34" charset="0"/>
                <a:cs typeface="Calibri" panose="020F0502020204030204" pitchFamily="34" charset="0"/>
              </a:rPr>
              <a:t>You Have an Apprenticeship, Now What?</a:t>
            </a:r>
          </a:p>
        </p:txBody>
      </p:sp>
    </p:spTree>
    <p:extLst>
      <p:ext uri="{BB962C8B-B14F-4D97-AF65-F5344CB8AC3E}">
        <p14:creationId xmlns:p14="http://schemas.microsoft.com/office/powerpoint/2010/main" val="1125188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E87668-92D8-9C48-9871-658D23195C51}"/>
              </a:ext>
            </a:extLst>
          </p:cNvPr>
          <p:cNvSpPr>
            <a:spLocks noGrp="1"/>
          </p:cNvSpPr>
          <p:nvPr>
            <p:ph idx="1"/>
          </p:nvPr>
        </p:nvSpPr>
        <p:spPr/>
        <p:txBody>
          <a:bodyPr/>
          <a:lstStyle/>
          <a:p>
            <a:endParaRPr lang="en-US"/>
          </a:p>
        </p:txBody>
      </p:sp>
      <p:sp>
        <p:nvSpPr>
          <p:cNvPr id="3" name="Date Placeholder 2">
            <a:extLst>
              <a:ext uri="{FF2B5EF4-FFF2-40B4-BE49-F238E27FC236}">
                <a16:creationId xmlns:a16="http://schemas.microsoft.com/office/drawing/2014/main" id="{2B95B69C-FB3C-FD41-BDD0-E2770E25FB74}"/>
              </a:ext>
            </a:extLst>
          </p:cNvPr>
          <p:cNvSpPr>
            <a:spLocks noGrp="1"/>
          </p:cNvSpPr>
          <p:nvPr>
            <p:ph type="dt" sz="half" idx="10"/>
          </p:nvPr>
        </p:nvSpPr>
        <p:spPr/>
        <p:txBody>
          <a:bodyPr/>
          <a:lstStyle/>
          <a:p>
            <a:fld id="{6AB62E50-21B7-4E0D-8162-33B13A7C177C}" type="datetime1">
              <a:rPr lang="en-US" smtClean="0"/>
              <a:t>4/26/21</a:t>
            </a:fld>
            <a:endParaRPr lang="en-US" dirty="0"/>
          </a:p>
        </p:txBody>
      </p:sp>
      <p:sp>
        <p:nvSpPr>
          <p:cNvPr id="4" name="Slide Number Placeholder 3">
            <a:extLst>
              <a:ext uri="{FF2B5EF4-FFF2-40B4-BE49-F238E27FC236}">
                <a16:creationId xmlns:a16="http://schemas.microsoft.com/office/drawing/2014/main" id="{ACAA5D43-6703-204C-922F-95F94D2C1354}"/>
              </a:ext>
            </a:extLst>
          </p:cNvPr>
          <p:cNvSpPr>
            <a:spLocks noGrp="1"/>
          </p:cNvSpPr>
          <p:nvPr>
            <p:ph type="sldNum" sz="quarter" idx="12"/>
          </p:nvPr>
        </p:nvSpPr>
        <p:spPr/>
        <p:txBody>
          <a:bodyPr/>
          <a:lstStyle/>
          <a:p>
            <a:fld id="{DD5DC98F-6F3D-4D37-8801-59C812F9270D}" type="slidenum">
              <a:rPr lang="en-US" smtClean="0"/>
              <a:pPr/>
              <a:t>31</a:t>
            </a:fld>
            <a:endParaRPr lang="en-US" dirty="0"/>
          </a:p>
        </p:txBody>
      </p:sp>
      <p:sp>
        <p:nvSpPr>
          <p:cNvPr id="5" name="Title 4">
            <a:extLst>
              <a:ext uri="{FF2B5EF4-FFF2-40B4-BE49-F238E27FC236}">
                <a16:creationId xmlns:a16="http://schemas.microsoft.com/office/drawing/2014/main" id="{B2C4F551-F0EE-5140-A252-1B56F5FF3ECD}"/>
              </a:ext>
            </a:extLst>
          </p:cNvPr>
          <p:cNvSpPr>
            <a:spLocks noGrp="1"/>
          </p:cNvSpPr>
          <p:nvPr>
            <p:ph type="title"/>
          </p:nvPr>
        </p:nvSpPr>
        <p:spPr/>
        <p:txBody>
          <a:bodyPr/>
          <a:lstStyle/>
          <a:p>
            <a:r>
              <a:rPr lang="en-US" dirty="0"/>
              <a:t>Poll</a:t>
            </a:r>
          </a:p>
        </p:txBody>
      </p:sp>
    </p:spTree>
    <p:extLst>
      <p:ext uri="{BB962C8B-B14F-4D97-AF65-F5344CB8AC3E}">
        <p14:creationId xmlns:p14="http://schemas.microsoft.com/office/powerpoint/2010/main" val="3826309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AC517-0BBB-4874-805D-7848B1C40FEC}"/>
              </a:ext>
            </a:extLst>
          </p:cNvPr>
          <p:cNvSpPr>
            <a:spLocks noGrp="1"/>
          </p:cNvSpPr>
          <p:nvPr>
            <p:ph type="ctrTitle"/>
          </p:nvPr>
        </p:nvSpPr>
        <p:spPr>
          <a:xfrm>
            <a:off x="2011537" y="176169"/>
            <a:ext cx="8888938" cy="782688"/>
          </a:xfrm>
        </p:spPr>
        <p:txBody>
          <a:bodyPr>
            <a:normAutofit/>
          </a:bodyPr>
          <a:lstStyle/>
          <a:p>
            <a:r>
              <a:rPr lang="en-US" dirty="0"/>
              <a:t>Five Minute Break</a:t>
            </a:r>
          </a:p>
        </p:txBody>
      </p:sp>
      <p:pic>
        <p:nvPicPr>
          <p:cNvPr id="7" name="image70.png">
            <a:extLst>
              <a:ext uri="{FF2B5EF4-FFF2-40B4-BE49-F238E27FC236}">
                <a16:creationId xmlns:a16="http://schemas.microsoft.com/office/drawing/2014/main" id="{6554FC78-E631-414B-B0E5-A9C05969FC65}"/>
              </a:ext>
            </a:extLst>
          </p:cNvPr>
          <p:cNvPicPr/>
          <p:nvPr/>
        </p:nvPicPr>
        <p:blipFill>
          <a:blip r:embed="rId2" cstate="print"/>
          <a:stretch>
            <a:fillRect/>
          </a:stretch>
        </p:blipFill>
        <p:spPr>
          <a:xfrm>
            <a:off x="9793565" y="2428538"/>
            <a:ext cx="1447800" cy="605790"/>
          </a:xfrm>
          <a:prstGeom prst="rect">
            <a:avLst/>
          </a:prstGeom>
        </p:spPr>
      </p:pic>
      <p:pic>
        <p:nvPicPr>
          <p:cNvPr id="8" name="image73.jpeg">
            <a:extLst>
              <a:ext uri="{FF2B5EF4-FFF2-40B4-BE49-F238E27FC236}">
                <a16:creationId xmlns:a16="http://schemas.microsoft.com/office/drawing/2014/main" id="{98274BB0-509F-4C36-8774-D444051E87D6}"/>
              </a:ext>
            </a:extLst>
          </p:cNvPr>
          <p:cNvPicPr/>
          <p:nvPr/>
        </p:nvPicPr>
        <p:blipFill>
          <a:blip r:embed="rId3" cstate="print"/>
          <a:stretch>
            <a:fillRect/>
          </a:stretch>
        </p:blipFill>
        <p:spPr>
          <a:xfrm>
            <a:off x="3333866" y="3301682"/>
            <a:ext cx="664210" cy="724535"/>
          </a:xfrm>
          <a:prstGeom prst="rect">
            <a:avLst/>
          </a:prstGeom>
        </p:spPr>
      </p:pic>
      <p:pic>
        <p:nvPicPr>
          <p:cNvPr id="9" name="image74.jpeg">
            <a:extLst>
              <a:ext uri="{FF2B5EF4-FFF2-40B4-BE49-F238E27FC236}">
                <a16:creationId xmlns:a16="http://schemas.microsoft.com/office/drawing/2014/main" id="{E558D08C-B73C-4EF2-9466-09369F7D0CD1}"/>
              </a:ext>
            </a:extLst>
          </p:cNvPr>
          <p:cNvPicPr/>
          <p:nvPr/>
        </p:nvPicPr>
        <p:blipFill>
          <a:blip r:embed="rId4" cstate="print"/>
          <a:stretch>
            <a:fillRect/>
          </a:stretch>
        </p:blipFill>
        <p:spPr>
          <a:xfrm>
            <a:off x="2970530" y="4249738"/>
            <a:ext cx="1444625" cy="757555"/>
          </a:xfrm>
          <a:prstGeom prst="rect">
            <a:avLst/>
          </a:prstGeom>
        </p:spPr>
      </p:pic>
      <p:pic>
        <p:nvPicPr>
          <p:cNvPr id="10" name="image59.jpeg">
            <a:extLst>
              <a:ext uri="{FF2B5EF4-FFF2-40B4-BE49-F238E27FC236}">
                <a16:creationId xmlns:a16="http://schemas.microsoft.com/office/drawing/2014/main" id="{1A291A71-1481-4DC5-965C-3CE85EDCA03D}"/>
              </a:ext>
            </a:extLst>
          </p:cNvPr>
          <p:cNvPicPr/>
          <p:nvPr/>
        </p:nvPicPr>
        <p:blipFill>
          <a:blip r:embed="rId5" cstate="print"/>
          <a:stretch>
            <a:fillRect/>
          </a:stretch>
        </p:blipFill>
        <p:spPr>
          <a:xfrm>
            <a:off x="2992636" y="2573641"/>
            <a:ext cx="1415415" cy="394335"/>
          </a:xfrm>
          <a:prstGeom prst="rect">
            <a:avLst/>
          </a:prstGeom>
        </p:spPr>
      </p:pic>
      <p:pic>
        <p:nvPicPr>
          <p:cNvPr id="11" name="image75.jpeg">
            <a:extLst>
              <a:ext uri="{FF2B5EF4-FFF2-40B4-BE49-F238E27FC236}">
                <a16:creationId xmlns:a16="http://schemas.microsoft.com/office/drawing/2014/main" id="{A3763BDB-3056-4608-8AA1-8B835C76E6EF}"/>
              </a:ext>
            </a:extLst>
          </p:cNvPr>
          <p:cNvPicPr/>
          <p:nvPr/>
        </p:nvPicPr>
        <p:blipFill>
          <a:blip r:embed="rId6" cstate="print"/>
          <a:stretch>
            <a:fillRect/>
          </a:stretch>
        </p:blipFill>
        <p:spPr>
          <a:xfrm>
            <a:off x="4551045" y="5419408"/>
            <a:ext cx="1447800" cy="472440"/>
          </a:xfrm>
          <a:prstGeom prst="rect">
            <a:avLst/>
          </a:prstGeom>
        </p:spPr>
      </p:pic>
      <p:pic>
        <p:nvPicPr>
          <p:cNvPr id="12" name="image76.jpeg">
            <a:extLst>
              <a:ext uri="{FF2B5EF4-FFF2-40B4-BE49-F238E27FC236}">
                <a16:creationId xmlns:a16="http://schemas.microsoft.com/office/drawing/2014/main" id="{B35F7B2A-7F23-45A5-83CD-D046B887D4BD}"/>
              </a:ext>
            </a:extLst>
          </p:cNvPr>
          <p:cNvPicPr/>
          <p:nvPr/>
        </p:nvPicPr>
        <p:blipFill>
          <a:blip r:embed="rId7" cstate="print"/>
          <a:stretch>
            <a:fillRect/>
          </a:stretch>
        </p:blipFill>
        <p:spPr>
          <a:xfrm>
            <a:off x="3196590" y="5247323"/>
            <a:ext cx="991235" cy="716280"/>
          </a:xfrm>
          <a:prstGeom prst="rect">
            <a:avLst/>
          </a:prstGeom>
        </p:spPr>
      </p:pic>
      <p:pic>
        <p:nvPicPr>
          <p:cNvPr id="13" name="image71.png">
            <a:extLst>
              <a:ext uri="{FF2B5EF4-FFF2-40B4-BE49-F238E27FC236}">
                <a16:creationId xmlns:a16="http://schemas.microsoft.com/office/drawing/2014/main" id="{95984B9D-786E-4A5C-B44A-E91B417A327D}"/>
              </a:ext>
            </a:extLst>
          </p:cNvPr>
          <p:cNvPicPr/>
          <p:nvPr/>
        </p:nvPicPr>
        <p:blipFill>
          <a:blip r:embed="rId8" cstate="print"/>
          <a:stretch>
            <a:fillRect/>
          </a:stretch>
        </p:blipFill>
        <p:spPr>
          <a:xfrm>
            <a:off x="9771991" y="4373245"/>
            <a:ext cx="1447800" cy="492760"/>
          </a:xfrm>
          <a:prstGeom prst="rect">
            <a:avLst/>
          </a:prstGeom>
        </p:spPr>
      </p:pic>
      <p:pic>
        <p:nvPicPr>
          <p:cNvPr id="14" name="image60.jpeg">
            <a:extLst>
              <a:ext uri="{FF2B5EF4-FFF2-40B4-BE49-F238E27FC236}">
                <a16:creationId xmlns:a16="http://schemas.microsoft.com/office/drawing/2014/main" id="{ED5A7885-371F-4D56-BF89-DBF8E425A615}"/>
              </a:ext>
            </a:extLst>
          </p:cNvPr>
          <p:cNvPicPr/>
          <p:nvPr/>
        </p:nvPicPr>
        <p:blipFill>
          <a:blip r:embed="rId9" cstate="print"/>
          <a:stretch>
            <a:fillRect/>
          </a:stretch>
        </p:blipFill>
        <p:spPr>
          <a:xfrm>
            <a:off x="5259512" y="1064578"/>
            <a:ext cx="2127250" cy="914400"/>
          </a:xfrm>
          <a:prstGeom prst="rect">
            <a:avLst/>
          </a:prstGeom>
        </p:spPr>
      </p:pic>
      <p:pic>
        <p:nvPicPr>
          <p:cNvPr id="15" name="image61.jpeg">
            <a:extLst>
              <a:ext uri="{FF2B5EF4-FFF2-40B4-BE49-F238E27FC236}">
                <a16:creationId xmlns:a16="http://schemas.microsoft.com/office/drawing/2014/main" id="{5DBE7810-F5FC-4B21-9035-267004551229}"/>
              </a:ext>
            </a:extLst>
          </p:cNvPr>
          <p:cNvPicPr/>
          <p:nvPr/>
        </p:nvPicPr>
        <p:blipFill>
          <a:blip r:embed="rId10" cstate="print"/>
          <a:stretch>
            <a:fillRect/>
          </a:stretch>
        </p:blipFill>
        <p:spPr>
          <a:xfrm>
            <a:off x="4587240" y="2269808"/>
            <a:ext cx="1447800" cy="668020"/>
          </a:xfrm>
          <a:prstGeom prst="rect">
            <a:avLst/>
          </a:prstGeom>
        </p:spPr>
      </p:pic>
      <p:pic>
        <p:nvPicPr>
          <p:cNvPr id="16" name="image79.jpeg">
            <a:extLst>
              <a:ext uri="{FF2B5EF4-FFF2-40B4-BE49-F238E27FC236}">
                <a16:creationId xmlns:a16="http://schemas.microsoft.com/office/drawing/2014/main" id="{32D88A05-D706-4D32-A752-317C4D66B3BE}"/>
              </a:ext>
            </a:extLst>
          </p:cNvPr>
          <p:cNvPicPr/>
          <p:nvPr/>
        </p:nvPicPr>
        <p:blipFill>
          <a:blip r:embed="rId11" cstate="print"/>
          <a:stretch>
            <a:fillRect/>
          </a:stretch>
        </p:blipFill>
        <p:spPr>
          <a:xfrm>
            <a:off x="7776845" y="4249103"/>
            <a:ext cx="1440180" cy="655320"/>
          </a:xfrm>
          <a:prstGeom prst="rect">
            <a:avLst/>
          </a:prstGeom>
        </p:spPr>
      </p:pic>
      <p:pic>
        <p:nvPicPr>
          <p:cNvPr id="17" name="image80.png">
            <a:extLst>
              <a:ext uri="{FF2B5EF4-FFF2-40B4-BE49-F238E27FC236}">
                <a16:creationId xmlns:a16="http://schemas.microsoft.com/office/drawing/2014/main" id="{5F172144-5314-45E8-9F69-98B8AFEF2491}"/>
              </a:ext>
            </a:extLst>
          </p:cNvPr>
          <p:cNvPicPr/>
          <p:nvPr/>
        </p:nvPicPr>
        <p:blipFill>
          <a:blip r:embed="rId12" cstate="print"/>
          <a:stretch>
            <a:fillRect/>
          </a:stretch>
        </p:blipFill>
        <p:spPr>
          <a:xfrm>
            <a:off x="6186170" y="5240338"/>
            <a:ext cx="1447800" cy="758825"/>
          </a:xfrm>
          <a:prstGeom prst="rect">
            <a:avLst/>
          </a:prstGeom>
        </p:spPr>
      </p:pic>
      <p:pic>
        <p:nvPicPr>
          <p:cNvPr id="18" name="image81.jpeg">
            <a:extLst>
              <a:ext uri="{FF2B5EF4-FFF2-40B4-BE49-F238E27FC236}">
                <a16:creationId xmlns:a16="http://schemas.microsoft.com/office/drawing/2014/main" id="{C83C1122-76E2-4F64-8A53-712D28229C24}"/>
              </a:ext>
            </a:extLst>
          </p:cNvPr>
          <p:cNvPicPr/>
          <p:nvPr/>
        </p:nvPicPr>
        <p:blipFill>
          <a:blip r:embed="rId13" cstate="print"/>
          <a:stretch>
            <a:fillRect/>
          </a:stretch>
        </p:blipFill>
        <p:spPr>
          <a:xfrm>
            <a:off x="6329045" y="2219643"/>
            <a:ext cx="1201420" cy="781685"/>
          </a:xfrm>
          <a:prstGeom prst="rect">
            <a:avLst/>
          </a:prstGeom>
        </p:spPr>
      </p:pic>
      <p:pic>
        <p:nvPicPr>
          <p:cNvPr id="19" name="image82.png">
            <a:extLst>
              <a:ext uri="{FF2B5EF4-FFF2-40B4-BE49-F238E27FC236}">
                <a16:creationId xmlns:a16="http://schemas.microsoft.com/office/drawing/2014/main" id="{CB80F29F-330C-4429-94B1-2B193E58A33F}"/>
              </a:ext>
            </a:extLst>
          </p:cNvPr>
          <p:cNvPicPr/>
          <p:nvPr/>
        </p:nvPicPr>
        <p:blipFill>
          <a:blip r:embed="rId14" cstate="print"/>
          <a:stretch>
            <a:fillRect/>
          </a:stretch>
        </p:blipFill>
        <p:spPr>
          <a:xfrm>
            <a:off x="7779385" y="2457133"/>
            <a:ext cx="1411605" cy="311785"/>
          </a:xfrm>
          <a:prstGeom prst="rect">
            <a:avLst/>
          </a:prstGeom>
        </p:spPr>
      </p:pic>
      <p:pic>
        <p:nvPicPr>
          <p:cNvPr id="20" name="image62.jpeg">
            <a:extLst>
              <a:ext uri="{FF2B5EF4-FFF2-40B4-BE49-F238E27FC236}">
                <a16:creationId xmlns:a16="http://schemas.microsoft.com/office/drawing/2014/main" id="{9A35925C-8A27-4D73-8DF4-58FD1133CD3A}"/>
              </a:ext>
            </a:extLst>
          </p:cNvPr>
          <p:cNvPicPr/>
          <p:nvPr/>
        </p:nvPicPr>
        <p:blipFill>
          <a:blip r:embed="rId15" cstate="print"/>
          <a:stretch>
            <a:fillRect/>
          </a:stretch>
        </p:blipFill>
        <p:spPr>
          <a:xfrm>
            <a:off x="4621530" y="4509453"/>
            <a:ext cx="1377950" cy="220345"/>
          </a:xfrm>
          <a:prstGeom prst="rect">
            <a:avLst/>
          </a:prstGeom>
        </p:spPr>
      </p:pic>
      <p:pic>
        <p:nvPicPr>
          <p:cNvPr id="21" name="image63.jpeg">
            <a:extLst>
              <a:ext uri="{FF2B5EF4-FFF2-40B4-BE49-F238E27FC236}">
                <a16:creationId xmlns:a16="http://schemas.microsoft.com/office/drawing/2014/main" id="{E7523E73-6534-47A6-848C-07FD75B3E213}"/>
              </a:ext>
            </a:extLst>
          </p:cNvPr>
          <p:cNvPicPr/>
          <p:nvPr/>
        </p:nvPicPr>
        <p:blipFill>
          <a:blip r:embed="rId16" cstate="print"/>
          <a:stretch>
            <a:fillRect/>
          </a:stretch>
        </p:blipFill>
        <p:spPr>
          <a:xfrm>
            <a:off x="6213475" y="3349308"/>
            <a:ext cx="1390015" cy="611505"/>
          </a:xfrm>
          <a:prstGeom prst="rect">
            <a:avLst/>
          </a:prstGeom>
        </p:spPr>
      </p:pic>
      <p:pic>
        <p:nvPicPr>
          <p:cNvPr id="22" name="image64.jpeg">
            <a:extLst>
              <a:ext uri="{FF2B5EF4-FFF2-40B4-BE49-F238E27FC236}">
                <a16:creationId xmlns:a16="http://schemas.microsoft.com/office/drawing/2014/main" id="{E8EF5416-4358-4F74-ADF6-0098D319529C}"/>
              </a:ext>
            </a:extLst>
          </p:cNvPr>
          <p:cNvPicPr/>
          <p:nvPr/>
        </p:nvPicPr>
        <p:blipFill>
          <a:blip r:embed="rId17" cstate="print"/>
          <a:stretch>
            <a:fillRect/>
          </a:stretch>
        </p:blipFill>
        <p:spPr>
          <a:xfrm>
            <a:off x="4618990" y="3419158"/>
            <a:ext cx="1415415" cy="414655"/>
          </a:xfrm>
          <a:prstGeom prst="rect">
            <a:avLst/>
          </a:prstGeom>
        </p:spPr>
      </p:pic>
      <p:pic>
        <p:nvPicPr>
          <p:cNvPr id="23" name="image84.jpeg">
            <a:extLst>
              <a:ext uri="{FF2B5EF4-FFF2-40B4-BE49-F238E27FC236}">
                <a16:creationId xmlns:a16="http://schemas.microsoft.com/office/drawing/2014/main" id="{BCD825B2-E81B-44D4-BB7B-CE0598B9FA82}"/>
              </a:ext>
            </a:extLst>
          </p:cNvPr>
          <p:cNvPicPr/>
          <p:nvPr/>
        </p:nvPicPr>
        <p:blipFill>
          <a:blip r:embed="rId18" cstate="print"/>
          <a:stretch>
            <a:fillRect/>
          </a:stretch>
        </p:blipFill>
        <p:spPr>
          <a:xfrm>
            <a:off x="7975270" y="5268202"/>
            <a:ext cx="1454785" cy="508635"/>
          </a:xfrm>
          <a:prstGeom prst="rect">
            <a:avLst/>
          </a:prstGeom>
        </p:spPr>
      </p:pic>
      <p:pic>
        <p:nvPicPr>
          <p:cNvPr id="24" name="Picture 23">
            <a:extLst>
              <a:ext uri="{FF2B5EF4-FFF2-40B4-BE49-F238E27FC236}">
                <a16:creationId xmlns:a16="http://schemas.microsoft.com/office/drawing/2014/main" id="{92F6D9C8-A659-4DC7-800F-55E465ACB8B0}"/>
              </a:ext>
            </a:extLst>
          </p:cNvPr>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797113" y="3419158"/>
            <a:ext cx="1448435" cy="48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A10C5868-48BB-4414-81D6-8D864FA8AB5D}"/>
              </a:ext>
            </a:extLst>
          </p:cNvPr>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771355" y="5237480"/>
            <a:ext cx="1448435" cy="42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F88D7D6B-3096-4204-B001-5BE0903A6CDE}"/>
              </a:ext>
            </a:extLst>
          </p:cNvPr>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994978" y="2183765"/>
            <a:ext cx="1445260" cy="172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a:extLst>
              <a:ext uri="{FF2B5EF4-FFF2-40B4-BE49-F238E27FC236}">
                <a16:creationId xmlns:a16="http://schemas.microsoft.com/office/drawing/2014/main" id="{6A8DAC6D-1CD3-4CAA-A92E-BEDA10E05E89}"/>
              </a:ext>
            </a:extLst>
          </p:cNvPr>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187440" y="4364673"/>
            <a:ext cx="1448435" cy="438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a:extLst>
              <a:ext uri="{FF2B5EF4-FFF2-40B4-BE49-F238E27FC236}">
                <a16:creationId xmlns:a16="http://schemas.microsoft.com/office/drawing/2014/main" id="{290D5BDE-5875-450F-9985-D9EBE7619BEA}"/>
              </a:ext>
            </a:extLst>
          </p:cNvPr>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787640" y="3422968"/>
            <a:ext cx="1446530" cy="414020"/>
          </a:xfrm>
          <a:prstGeom prst="rect">
            <a:avLst/>
          </a:prstGeom>
          <a:noFill/>
          <a:ln>
            <a:noFill/>
          </a:ln>
        </p:spPr>
      </p:pic>
    </p:spTree>
    <p:extLst>
      <p:ext uri="{BB962C8B-B14F-4D97-AF65-F5344CB8AC3E}">
        <p14:creationId xmlns:p14="http://schemas.microsoft.com/office/powerpoint/2010/main" val="2995843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6CCA63E-E67F-42C3-9199-68CFA50EFCB8}"/>
              </a:ext>
            </a:extLst>
          </p:cNvPr>
          <p:cNvSpPr>
            <a:spLocks noGrp="1"/>
          </p:cNvSpPr>
          <p:nvPr>
            <p:ph sz="quarter" idx="12"/>
          </p:nvPr>
        </p:nvSpPr>
        <p:spPr>
          <a:xfrm rot="16200000">
            <a:off x="10787795" y="4808703"/>
            <a:ext cx="2242159" cy="566254"/>
          </a:xfrm>
        </p:spPr>
        <p:txBody>
          <a:bodyPr>
            <a:normAutofit fontScale="92500"/>
          </a:bodyPr>
          <a:lstStyle/>
          <a:p>
            <a:r>
              <a:rPr lang="en-US" dirty="0"/>
              <a:t>Tuesday, April 27th</a:t>
            </a:r>
          </a:p>
        </p:txBody>
      </p:sp>
      <p:sp>
        <p:nvSpPr>
          <p:cNvPr id="5" name="Text Box 2">
            <a:extLst>
              <a:ext uri="{FF2B5EF4-FFF2-40B4-BE49-F238E27FC236}">
                <a16:creationId xmlns:a16="http://schemas.microsoft.com/office/drawing/2014/main" id="{36F0CE27-8EAD-439D-8707-465637E201B8}"/>
              </a:ext>
            </a:extLst>
          </p:cNvPr>
          <p:cNvSpPr txBox="1">
            <a:spLocks noChangeArrowheads="1"/>
          </p:cNvSpPr>
          <p:nvPr/>
        </p:nvSpPr>
        <p:spPr bwMode="auto">
          <a:xfrm>
            <a:off x="2243328" y="0"/>
            <a:ext cx="8972670" cy="1597861"/>
          </a:xfrm>
          <a:prstGeom prst="rect">
            <a:avLst/>
          </a:prstGeom>
          <a:noFill/>
          <a:ln w="28575">
            <a:noFill/>
            <a:miter lim="800000"/>
            <a:headEnd/>
            <a:tailEnd/>
          </a:ln>
        </p:spPr>
        <p:txBody>
          <a:bodyPr rot="0" vert="horz" wrap="square" lIns="91440" tIns="45720" rIns="91440" bIns="45720" anchor="t" anchorCtr="0">
            <a:noAutofit/>
          </a:bodyPr>
          <a:lstStyle/>
          <a:p>
            <a:pPr marL="171450" marR="0">
              <a:spcBef>
                <a:spcPts val="0"/>
              </a:spcBef>
              <a:spcAft>
                <a:spcPts val="0"/>
              </a:spcAft>
            </a:pPr>
            <a:endParaRPr lang="en-US" sz="1600" dirty="0">
              <a:effectLst/>
              <a:latin typeface="Sylfaen" panose="010A0502050306030303" pitchFamily="18"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14DEC3B3-2B64-41B1-B6E7-EF4175BB95E1}"/>
              </a:ext>
            </a:extLst>
          </p:cNvPr>
          <p:cNvSpPr txBox="1"/>
          <p:nvPr/>
        </p:nvSpPr>
        <p:spPr>
          <a:xfrm>
            <a:off x="1741736" y="4186072"/>
            <a:ext cx="9769404" cy="2554545"/>
          </a:xfrm>
          <a:prstGeom prst="rect">
            <a:avLst/>
          </a:prstGeom>
          <a:noFill/>
        </p:spPr>
        <p:txBody>
          <a:bodyPr wrap="square" lIns="91440" tIns="45720" rIns="91440" bIns="45720" anchor="t">
            <a:spAutoFit/>
          </a:bodyPr>
          <a:lstStyle/>
          <a:p>
            <a:pPr algn="ctr"/>
            <a:r>
              <a:rPr lang="en-US" sz="4000" b="1" dirty="0">
                <a:solidFill>
                  <a:schemeClr val="bg1"/>
                </a:solidFill>
                <a:effectLst/>
                <a:latin typeface="Calibri"/>
                <a:ea typeface="Calibri" panose="020F0502020204030204" pitchFamily="34" charset="0"/>
                <a:cs typeface="Arial"/>
              </a:rPr>
              <a:t>2021 Annual Conference</a:t>
            </a:r>
            <a:r>
              <a:rPr lang="en-US" sz="4000" b="1" dirty="0">
                <a:solidFill>
                  <a:schemeClr val="bg1"/>
                </a:solidFill>
                <a:latin typeface="Calibri"/>
                <a:ea typeface="Calibri" panose="020F0502020204030204" pitchFamily="34" charset="0"/>
                <a:cs typeface="Arial"/>
              </a:rPr>
              <a:t> </a:t>
            </a:r>
            <a:endParaRPr lang="en-US" sz="4000" b="1">
              <a:solidFill>
                <a:schemeClr val="bg1"/>
              </a:solidFill>
              <a:effectLst/>
              <a:latin typeface="Calibri"/>
              <a:ea typeface="Calibri" panose="020F0502020204030204" pitchFamily="34" charset="0"/>
              <a:cs typeface="Arial" panose="020B0604020202020204" pitchFamily="34" charset="0"/>
            </a:endParaRPr>
          </a:p>
          <a:p>
            <a:pPr marL="0" marR="0" algn="ctr">
              <a:spcBef>
                <a:spcPts val="0"/>
              </a:spcBef>
              <a:spcAft>
                <a:spcPts val="0"/>
              </a:spcAft>
            </a:pPr>
            <a:endParaRPr lang="en-US" sz="4000" dirty="0">
              <a:solidFill>
                <a:schemeClr val="bg1"/>
              </a:solidFill>
              <a:effectLst/>
              <a:latin typeface="Calibri"/>
              <a:ea typeface="Calibri" panose="020F0502020204030204" pitchFamily="34" charset="0"/>
              <a:cs typeface="Arial" panose="020B0604020202020204" pitchFamily="34" charset="0"/>
            </a:endParaRPr>
          </a:p>
          <a:p>
            <a:pPr algn="ctr"/>
            <a:r>
              <a:rPr lang="en-US" sz="4000" dirty="0">
                <a:solidFill>
                  <a:schemeClr val="bg1"/>
                </a:solidFill>
                <a:effectLst/>
                <a:latin typeface="Calibri"/>
                <a:ea typeface="Calibri" panose="020F0502020204030204" pitchFamily="34" charset="0"/>
                <a:cs typeface="Arial"/>
              </a:rPr>
              <a:t> </a:t>
            </a:r>
            <a:r>
              <a:rPr lang="en-US" sz="4000" b="1" dirty="0">
                <a:solidFill>
                  <a:schemeClr val="bg1"/>
                </a:solidFill>
                <a:effectLst/>
                <a:latin typeface="Calibri"/>
                <a:ea typeface="Calibri" panose="020F0502020204030204" pitchFamily="34" charset="0"/>
                <a:cs typeface="Calibri"/>
              </a:rPr>
              <a:t>CONNECT AND BUILD YOUR WORKFORCE</a:t>
            </a:r>
            <a:r>
              <a:rPr lang="en-US" sz="4000" b="1" dirty="0">
                <a:solidFill>
                  <a:schemeClr val="bg1"/>
                </a:solidFill>
                <a:latin typeface="Calibri"/>
                <a:ea typeface="Calibri" panose="020F0502020204030204" pitchFamily="34" charset="0"/>
                <a:cs typeface="Calibri"/>
              </a:rPr>
              <a:t> </a:t>
            </a:r>
            <a:endParaRPr lang="en-US" sz="4000" dirty="0">
              <a:solidFill>
                <a:schemeClr val="bg1"/>
              </a:solidFill>
              <a:effectLst/>
              <a:latin typeface="Calibri"/>
              <a:ea typeface="Calibri" panose="020F0502020204030204" pitchFamily="34" charset="0"/>
              <a:cs typeface="Arial" panose="020B0604020202020204" pitchFamily="34" charset="0"/>
            </a:endParaRPr>
          </a:p>
          <a:p>
            <a:pPr marL="171450" marR="0" algn="ctr">
              <a:spcBef>
                <a:spcPts val="0"/>
              </a:spcBef>
              <a:spcAft>
                <a:spcPts val="0"/>
              </a:spcAft>
            </a:pPr>
            <a:r>
              <a:rPr lang="en-US" sz="4000" b="1" dirty="0">
                <a:solidFill>
                  <a:schemeClr val="bg1"/>
                </a:solidFill>
                <a:effectLst/>
                <a:latin typeface="Calibri"/>
                <a:ea typeface="Calibri" panose="020F0502020204030204" pitchFamily="34" charset="0"/>
                <a:cs typeface="Calibri"/>
              </a:rPr>
              <a:t>WITH APPRENTICESHIPNC!</a:t>
            </a:r>
            <a:endParaRPr lang="en-US" sz="4000">
              <a:solidFill>
                <a:schemeClr val="bg1"/>
              </a:solidFill>
              <a:effectLst/>
              <a:latin typeface="Calibri"/>
              <a:ea typeface="Calibri" panose="020F0502020204030204" pitchFamily="34" charset="0"/>
              <a:cs typeface="Calibri"/>
            </a:endParaRPr>
          </a:p>
        </p:txBody>
      </p:sp>
    </p:spTree>
    <p:extLst>
      <p:ext uri="{BB962C8B-B14F-4D97-AF65-F5344CB8AC3E}">
        <p14:creationId xmlns:p14="http://schemas.microsoft.com/office/powerpoint/2010/main" val="1280751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1A0C7D-17B2-43AD-B4FD-263DB5AABB0E}"/>
              </a:ext>
            </a:extLst>
          </p:cNvPr>
          <p:cNvSpPr>
            <a:spLocks noGrp="1"/>
          </p:cNvSpPr>
          <p:nvPr>
            <p:ph type="body" sz="quarter" idx="11"/>
          </p:nvPr>
        </p:nvSpPr>
        <p:spPr>
          <a:xfrm>
            <a:off x="1715589" y="4479303"/>
            <a:ext cx="10476411" cy="2055467"/>
          </a:xfrm>
        </p:spPr>
        <p:txBody>
          <a:bodyPr/>
          <a:lstStyle/>
          <a:p>
            <a:pPr algn="ctr"/>
            <a:r>
              <a:rPr lang="en-US" sz="4000" dirty="0"/>
              <a:t>Award for:</a:t>
            </a:r>
          </a:p>
          <a:p>
            <a:pPr algn="ctr"/>
            <a:r>
              <a:rPr lang="en-US" sz="4000" dirty="0"/>
              <a:t>Outstanding High School Apprentice</a:t>
            </a:r>
          </a:p>
        </p:txBody>
      </p:sp>
    </p:spTree>
    <p:extLst>
      <p:ext uri="{BB962C8B-B14F-4D97-AF65-F5344CB8AC3E}">
        <p14:creationId xmlns:p14="http://schemas.microsoft.com/office/powerpoint/2010/main" val="10562181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187AB7-42C1-4458-AB7A-68975D6A5C74}"/>
              </a:ext>
            </a:extLst>
          </p:cNvPr>
          <p:cNvSpPr txBox="1"/>
          <p:nvPr/>
        </p:nvSpPr>
        <p:spPr>
          <a:xfrm>
            <a:off x="5279136" y="2828544"/>
            <a:ext cx="1296189" cy="369332"/>
          </a:xfrm>
          <a:prstGeom prst="rect">
            <a:avLst/>
          </a:prstGeom>
          <a:noFill/>
        </p:spPr>
        <p:txBody>
          <a:bodyPr wrap="none" rtlCol="0">
            <a:spAutoFit/>
          </a:bodyPr>
          <a:lstStyle/>
          <a:p>
            <a:r>
              <a:rPr lang="en-US" dirty="0"/>
              <a:t>Video here</a:t>
            </a:r>
          </a:p>
        </p:txBody>
      </p:sp>
    </p:spTree>
    <p:extLst>
      <p:ext uri="{BB962C8B-B14F-4D97-AF65-F5344CB8AC3E}">
        <p14:creationId xmlns:p14="http://schemas.microsoft.com/office/powerpoint/2010/main" val="35978717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5BD999-8214-4AE4-89EE-14F5D1C6DE53}"/>
              </a:ext>
            </a:extLst>
          </p:cNvPr>
          <p:cNvSpPr>
            <a:spLocks noGrp="1"/>
          </p:cNvSpPr>
          <p:nvPr>
            <p:ph type="title"/>
          </p:nvPr>
        </p:nvSpPr>
        <p:spPr>
          <a:xfrm>
            <a:off x="1741714" y="259405"/>
            <a:ext cx="10276115" cy="1325563"/>
          </a:xfrm>
        </p:spPr>
        <p:txBody>
          <a:bodyPr/>
          <a:lstStyle/>
          <a:p>
            <a:r>
              <a:rPr lang="en-US" dirty="0"/>
              <a:t>Outstanding High School Apprentice</a:t>
            </a:r>
          </a:p>
        </p:txBody>
      </p:sp>
      <p:sp>
        <p:nvSpPr>
          <p:cNvPr id="8" name="Title 4">
            <a:extLst>
              <a:ext uri="{FF2B5EF4-FFF2-40B4-BE49-F238E27FC236}">
                <a16:creationId xmlns:a16="http://schemas.microsoft.com/office/drawing/2014/main" id="{C0466130-8BD4-4F4E-9CCC-FF904F00CDF2}"/>
              </a:ext>
            </a:extLst>
          </p:cNvPr>
          <p:cNvSpPr txBox="1">
            <a:spLocks/>
          </p:cNvSpPr>
          <p:nvPr/>
        </p:nvSpPr>
        <p:spPr>
          <a:xfrm>
            <a:off x="2609695" y="2271878"/>
            <a:ext cx="7887010" cy="1157121"/>
          </a:xfrm>
          <a:prstGeom prst="rect">
            <a:avLst/>
          </a:prstGeom>
          <a:noFill/>
        </p:spPr>
        <p:txBody>
          <a:bodyPr vert="horz" lIns="91440" tIns="45720" rIns="91440" bIns="45720" rtlCol="0" anchor="ctr">
            <a:noAutofit/>
          </a:bodyPr>
          <a:lstStyle>
            <a:lvl1pPr algn="l" defTabSz="685800" rtl="0" eaLnBrk="1" latinLnBrk="0" hangingPunct="1">
              <a:lnSpc>
                <a:spcPct val="90000"/>
              </a:lnSpc>
              <a:spcBef>
                <a:spcPct val="0"/>
              </a:spcBef>
              <a:buNone/>
              <a:defRPr sz="3600" b="1" i="0" kern="1200" baseline="0">
                <a:ln w="0">
                  <a:noFill/>
                </a:ln>
                <a:solidFill>
                  <a:srgbClr val="003767"/>
                </a:solidFill>
                <a:latin typeface="Calibri" panose="020F0502020204030204" pitchFamily="34" charset="0"/>
                <a:ea typeface="+mj-ea"/>
                <a:cs typeface="+mj-cs"/>
              </a:defRPr>
            </a:lvl1pPr>
          </a:lstStyle>
          <a:p>
            <a:pPr>
              <a:lnSpc>
                <a:spcPct val="110000"/>
              </a:lnSpc>
            </a:pPr>
            <a:r>
              <a:rPr lang="en-US" dirty="0"/>
              <a:t>Perry Sharpe</a:t>
            </a:r>
          </a:p>
          <a:p>
            <a:pPr>
              <a:lnSpc>
                <a:spcPct val="110000"/>
              </a:lnSpc>
            </a:pPr>
            <a:r>
              <a:rPr lang="en-US" dirty="0"/>
              <a:t>High Point Fleet Services</a:t>
            </a:r>
          </a:p>
        </p:txBody>
      </p:sp>
      <p:pic>
        <p:nvPicPr>
          <p:cNvPr id="3" name="Picture 2">
            <a:extLst>
              <a:ext uri="{FF2B5EF4-FFF2-40B4-BE49-F238E27FC236}">
                <a16:creationId xmlns:a16="http://schemas.microsoft.com/office/drawing/2014/main" id="{0670D5C9-5395-4962-8A11-4E8163760D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0546" y="1758798"/>
            <a:ext cx="3513774" cy="4685031"/>
          </a:xfrm>
          <a:prstGeom prst="rect">
            <a:avLst/>
          </a:prstGeom>
        </p:spPr>
      </p:pic>
    </p:spTree>
    <p:extLst>
      <p:ext uri="{BB962C8B-B14F-4D97-AF65-F5344CB8AC3E}">
        <p14:creationId xmlns:p14="http://schemas.microsoft.com/office/powerpoint/2010/main" val="2523812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1A0C7D-17B2-43AD-B4FD-263DB5AABB0E}"/>
              </a:ext>
            </a:extLst>
          </p:cNvPr>
          <p:cNvSpPr>
            <a:spLocks noGrp="1"/>
          </p:cNvSpPr>
          <p:nvPr>
            <p:ph type="body" sz="quarter" idx="11"/>
          </p:nvPr>
        </p:nvSpPr>
        <p:spPr>
          <a:xfrm>
            <a:off x="1804416" y="4207952"/>
            <a:ext cx="10256710" cy="2650047"/>
          </a:xfrm>
        </p:spPr>
        <p:txBody>
          <a:bodyPr/>
          <a:lstStyle/>
          <a:p>
            <a:pPr algn="ctr"/>
            <a:r>
              <a:rPr lang="en-US" sz="4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2021 Annual Conference</a:t>
            </a:r>
            <a:r>
              <a:rPr lang="en-US" sz="4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endParaRPr lang="en-US" sz="4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ctr"/>
            <a:r>
              <a:rPr lang="en-US" sz="4000" dirty="0"/>
              <a:t>Tailor Made: </a:t>
            </a:r>
          </a:p>
          <a:p>
            <a:pPr algn="ctr"/>
            <a:r>
              <a:rPr lang="en-US" sz="4000" dirty="0"/>
              <a:t>Using Apprenticeship to Get the Right Fit</a:t>
            </a:r>
          </a:p>
        </p:txBody>
      </p:sp>
    </p:spTree>
    <p:extLst>
      <p:ext uri="{BB962C8B-B14F-4D97-AF65-F5344CB8AC3E}">
        <p14:creationId xmlns:p14="http://schemas.microsoft.com/office/powerpoint/2010/main" val="726856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EC88462D-971B-4F9C-A843-7FCB7EB5E37C}"/>
              </a:ext>
            </a:extLst>
          </p:cNvPr>
          <p:cNvSpPr>
            <a:spLocks noGrp="1"/>
          </p:cNvSpPr>
          <p:nvPr>
            <p:ph idx="1"/>
          </p:nvPr>
        </p:nvSpPr>
        <p:spPr>
          <a:xfrm>
            <a:off x="6096000" y="2935601"/>
            <a:ext cx="5690992" cy="3460404"/>
          </a:xfrm>
        </p:spPr>
        <p:txBody>
          <a:bodyPr>
            <a:normAutofit lnSpcReduction="10000"/>
          </a:bodyPr>
          <a:lstStyle/>
          <a:p>
            <a:pPr marL="0" indent="0" algn="just">
              <a:buNone/>
            </a:pPr>
            <a:r>
              <a:rPr lang="en-US" sz="2400" dirty="0">
                <a:solidFill>
                  <a:schemeClr val="accent5">
                    <a:lumMod val="25000"/>
                  </a:schemeClr>
                </a:solidFill>
                <a:latin typeface="Calibri" panose="020F0502020204030204" pitchFamily="34" charset="0"/>
                <a:cs typeface="Calibri" panose="020F0502020204030204" pitchFamily="34" charset="0"/>
              </a:rPr>
              <a:t>Dr. Pamela Howze leads Wake Technical Community College’s efforts to expand apprenticeship and work based learning. Prior to joining Wake Tech, she served as Program Director for the National Fund for Workforce Solutions, where she expanded apprenticeship and work-based learning programs. She was the statewide director of Apprenticeship, Business, and Veterans Services for the North Carolina Department of Commerce/NC-Works.</a:t>
            </a:r>
          </a:p>
        </p:txBody>
      </p:sp>
      <p:sp>
        <p:nvSpPr>
          <p:cNvPr id="7" name="Text Placeholder 14">
            <a:extLst>
              <a:ext uri="{FF2B5EF4-FFF2-40B4-BE49-F238E27FC236}">
                <a16:creationId xmlns:a16="http://schemas.microsoft.com/office/drawing/2014/main" id="{94713EA8-F911-4623-9C78-0F2A80E119A2}"/>
              </a:ext>
            </a:extLst>
          </p:cNvPr>
          <p:cNvSpPr txBox="1">
            <a:spLocks/>
          </p:cNvSpPr>
          <p:nvPr/>
        </p:nvSpPr>
        <p:spPr>
          <a:xfrm>
            <a:off x="1798836" y="2197810"/>
            <a:ext cx="3932237" cy="465748"/>
          </a:xfrm>
          <a:prstGeom prst="rect">
            <a:avLst/>
          </a:prstGeom>
        </p:spPr>
        <p:txBody>
          <a:bodyP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baseline="0">
                <a:solidFill>
                  <a:srgbClr val="003767"/>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rgbClr val="003767"/>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rgbClr val="003767"/>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003767"/>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003767"/>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800" dirty="0">
                <a:solidFill>
                  <a:schemeClr val="accent5">
                    <a:lumMod val="25000"/>
                  </a:schemeClr>
                </a:solidFill>
                <a:latin typeface="Calibri" panose="020F0502020204030204" pitchFamily="34" charset="0"/>
                <a:cs typeface="Calibri" panose="020F0502020204030204" pitchFamily="34" charset="0"/>
              </a:rPr>
              <a:t>Dr. Pamela Howze </a:t>
            </a:r>
          </a:p>
        </p:txBody>
      </p:sp>
      <p:sp>
        <p:nvSpPr>
          <p:cNvPr id="8" name="Title 1">
            <a:extLst>
              <a:ext uri="{FF2B5EF4-FFF2-40B4-BE49-F238E27FC236}">
                <a16:creationId xmlns:a16="http://schemas.microsoft.com/office/drawing/2014/main" id="{EBB74D80-AC7F-4A59-84B5-FEE2CA0A7BBB}"/>
              </a:ext>
            </a:extLst>
          </p:cNvPr>
          <p:cNvSpPr txBox="1">
            <a:spLocks/>
          </p:cNvSpPr>
          <p:nvPr/>
        </p:nvSpPr>
        <p:spPr>
          <a:xfrm>
            <a:off x="1718118" y="5367131"/>
            <a:ext cx="4140196" cy="1490869"/>
          </a:xfrm>
          <a:prstGeom prst="rect">
            <a:avLst/>
          </a:prstGeom>
          <a:noFill/>
        </p:spPr>
        <p:txBody>
          <a:bodyPr vert="horz" lIns="91440" tIns="45720" rIns="91440" bIns="45720" rtlCol="0" anchor="ctr">
            <a:normAutofit/>
          </a:bodyPr>
          <a:lstStyle>
            <a:lvl1pPr algn="l" defTabSz="685800" rtl="0" eaLnBrk="1" latinLnBrk="0" hangingPunct="1">
              <a:lnSpc>
                <a:spcPct val="90000"/>
              </a:lnSpc>
              <a:spcBef>
                <a:spcPct val="0"/>
              </a:spcBef>
              <a:buNone/>
              <a:defRPr sz="3600" b="1" i="0" kern="1200" baseline="0">
                <a:ln w="0">
                  <a:noFill/>
                </a:ln>
                <a:solidFill>
                  <a:srgbClr val="003767"/>
                </a:solidFill>
                <a:latin typeface="Calibri" panose="020F0502020204030204" pitchFamily="34" charset="0"/>
                <a:ea typeface="+mj-ea"/>
                <a:cs typeface="+mj-cs"/>
              </a:defRPr>
            </a:lvl1pPr>
          </a:lstStyle>
          <a:p>
            <a:pPr algn="ctr"/>
            <a:r>
              <a:rPr lang="en-US" sz="2000" b="0" dirty="0">
                <a:solidFill>
                  <a:schemeClr val="accent5">
                    <a:lumMod val="25000"/>
                  </a:schemeClr>
                </a:solidFill>
              </a:rPr>
              <a:t>Executive Director Apprenticeship Work Based Learning and </a:t>
            </a:r>
          </a:p>
          <a:p>
            <a:pPr algn="ctr"/>
            <a:r>
              <a:rPr lang="en-US" sz="2000" b="0" dirty="0">
                <a:solidFill>
                  <a:schemeClr val="accent5">
                    <a:lumMod val="25000"/>
                  </a:schemeClr>
                </a:solidFill>
              </a:rPr>
              <a:t>Customized Learning</a:t>
            </a:r>
          </a:p>
          <a:p>
            <a:pPr algn="ctr"/>
            <a:r>
              <a:rPr lang="en-US" sz="2000" b="0" dirty="0">
                <a:solidFill>
                  <a:schemeClr val="accent5">
                    <a:lumMod val="25000"/>
                  </a:schemeClr>
                </a:solidFill>
              </a:rPr>
              <a:t>Wake Technical Community College</a:t>
            </a:r>
          </a:p>
        </p:txBody>
      </p:sp>
      <p:sp>
        <p:nvSpPr>
          <p:cNvPr id="10" name="TextBox 9">
            <a:extLst>
              <a:ext uri="{FF2B5EF4-FFF2-40B4-BE49-F238E27FC236}">
                <a16:creationId xmlns:a16="http://schemas.microsoft.com/office/drawing/2014/main" id="{CA149639-B7F3-4AF0-AAFD-44CB773F0EC4}"/>
              </a:ext>
            </a:extLst>
          </p:cNvPr>
          <p:cNvSpPr txBox="1"/>
          <p:nvPr/>
        </p:nvSpPr>
        <p:spPr>
          <a:xfrm>
            <a:off x="1798836" y="268943"/>
            <a:ext cx="10393164" cy="1154162"/>
          </a:xfrm>
          <a:prstGeom prst="rect">
            <a:avLst/>
          </a:prstGeom>
          <a:noFill/>
        </p:spPr>
        <p:txBody>
          <a:bodyPr wrap="square" rtlCol="0">
            <a:spAutoFit/>
          </a:bodyPr>
          <a:lstStyle/>
          <a:p>
            <a:pPr marL="7938" marR="0" algn="ctr">
              <a:spcBef>
                <a:spcPts val="0"/>
              </a:spcBef>
              <a:spcAft>
                <a:spcPts val="0"/>
              </a:spcAft>
            </a:pPr>
            <a:r>
              <a:rPr lang="en-US" sz="2700" b="1" dirty="0">
                <a:solidFill>
                  <a:schemeClr val="accent5">
                    <a:lumMod val="25000"/>
                  </a:schemeClr>
                </a:solidFill>
                <a:effectLst/>
                <a:latin typeface="Calibri" panose="020F0502020204030204" pitchFamily="34" charset="0"/>
                <a:ea typeface="Calibri" panose="020F0502020204030204" pitchFamily="34" charset="0"/>
                <a:cs typeface="Calibri" panose="020F0502020204030204" pitchFamily="34" charset="0"/>
              </a:rPr>
              <a:t>CONNECT AND BUILD YOUR WORKFORCE WITH APPRENTICESHIPNC!</a:t>
            </a:r>
          </a:p>
          <a:p>
            <a:pPr marL="7938" marR="0" algn="ctr">
              <a:spcBef>
                <a:spcPts val="0"/>
              </a:spcBef>
              <a:spcAft>
                <a:spcPts val="0"/>
              </a:spcAft>
            </a:pPr>
            <a:endParaRPr lang="en-US" sz="1000" dirty="0">
              <a:solidFill>
                <a:schemeClr val="accent5">
                  <a:lumMod val="25000"/>
                </a:schemeClr>
              </a:solidFill>
              <a:effectLst/>
              <a:latin typeface="Calibri" panose="020F0502020204030204" pitchFamily="34" charset="0"/>
              <a:ea typeface="Calibri" panose="020F0502020204030204" pitchFamily="34" charset="0"/>
              <a:cs typeface="Calibri" panose="020F0502020204030204" pitchFamily="34" charset="0"/>
            </a:endParaRPr>
          </a:p>
          <a:p>
            <a:pPr marL="7938" marR="0" algn="ctr">
              <a:spcBef>
                <a:spcPts val="0"/>
              </a:spcBef>
              <a:spcAft>
                <a:spcPts val="0"/>
              </a:spcAft>
            </a:pPr>
            <a:r>
              <a:rPr lang="en-US" sz="3200" dirty="0">
                <a:solidFill>
                  <a:schemeClr val="accent5">
                    <a:lumMod val="25000"/>
                  </a:schemeClr>
                </a:solidFill>
                <a:effectLst/>
                <a:latin typeface="Calibri" panose="020F0502020204030204" pitchFamily="34" charset="0"/>
                <a:ea typeface="Calibri" panose="020F0502020204030204" pitchFamily="34" charset="0"/>
                <a:cs typeface="Calibri" panose="020F0502020204030204" pitchFamily="34" charset="0"/>
              </a:rPr>
              <a:t>Tailor Made: Using Apprenticeship to Get the Right Fit</a:t>
            </a:r>
          </a:p>
        </p:txBody>
      </p:sp>
      <p:pic>
        <p:nvPicPr>
          <p:cNvPr id="9" name="Picture 8">
            <a:extLst>
              <a:ext uri="{FF2B5EF4-FFF2-40B4-BE49-F238E27FC236}">
                <a16:creationId xmlns:a16="http://schemas.microsoft.com/office/drawing/2014/main" id="{434EE907-86FD-4CE7-87D2-7930C99E84B6}"/>
              </a:ext>
            </a:extLst>
          </p:cNvPr>
          <p:cNvPicPr/>
          <p:nvPr/>
        </p:nvPicPr>
        <p:blipFill rotWithShape="1">
          <a:blip r:embed="rId2">
            <a:extLst>
              <a:ext uri="{28A0092B-C50C-407E-A947-70E740481C1C}">
                <a14:useLocalDpi xmlns:a14="http://schemas.microsoft.com/office/drawing/2010/main" val="0"/>
              </a:ext>
            </a:extLst>
          </a:blip>
          <a:srcRect b="13214"/>
          <a:stretch/>
        </p:blipFill>
        <p:spPr bwMode="auto">
          <a:xfrm>
            <a:off x="2649344" y="2946663"/>
            <a:ext cx="2333473" cy="2420468"/>
          </a:xfrm>
          <a:prstGeom prst="rect">
            <a:avLst/>
          </a:prstGeom>
          <a:noFill/>
          <a:ln>
            <a:noFill/>
          </a:ln>
        </p:spPr>
      </p:pic>
      <p:sp>
        <p:nvSpPr>
          <p:cNvPr id="12" name="Text Placeholder 14">
            <a:extLst>
              <a:ext uri="{FF2B5EF4-FFF2-40B4-BE49-F238E27FC236}">
                <a16:creationId xmlns:a16="http://schemas.microsoft.com/office/drawing/2014/main" id="{F2E8E7C5-7659-40A0-BD56-52D200E2753F}"/>
              </a:ext>
            </a:extLst>
          </p:cNvPr>
          <p:cNvSpPr txBox="1">
            <a:spLocks/>
          </p:cNvSpPr>
          <p:nvPr/>
        </p:nvSpPr>
        <p:spPr>
          <a:xfrm>
            <a:off x="6642506" y="2189133"/>
            <a:ext cx="3932237" cy="465748"/>
          </a:xfrm>
          <a:prstGeom prst="rect">
            <a:avLst/>
          </a:prstGeom>
        </p:spPr>
        <p:txBody>
          <a:bodyP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baseline="0">
                <a:solidFill>
                  <a:srgbClr val="003767"/>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rgbClr val="003767"/>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rgbClr val="003767"/>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003767"/>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003767"/>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800" dirty="0">
                <a:solidFill>
                  <a:schemeClr val="accent5">
                    <a:lumMod val="25000"/>
                  </a:schemeClr>
                </a:solidFill>
                <a:latin typeface="Calibri" panose="020F0502020204030204" pitchFamily="34" charset="0"/>
                <a:cs typeface="Calibri" panose="020F0502020204030204" pitchFamily="34" charset="0"/>
              </a:rPr>
              <a:t>Moderator</a:t>
            </a:r>
          </a:p>
        </p:txBody>
      </p:sp>
    </p:spTree>
    <p:extLst>
      <p:ext uri="{BB962C8B-B14F-4D97-AF65-F5344CB8AC3E}">
        <p14:creationId xmlns:p14="http://schemas.microsoft.com/office/powerpoint/2010/main" val="22860608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76557F-6A5F-43BE-B8AD-762F561430C2}"/>
              </a:ext>
            </a:extLst>
          </p:cNvPr>
          <p:cNvSpPr>
            <a:spLocks noGrp="1"/>
          </p:cNvSpPr>
          <p:nvPr>
            <p:ph type="title"/>
          </p:nvPr>
        </p:nvSpPr>
        <p:spPr/>
        <p:txBody>
          <a:bodyPr>
            <a:normAutofit/>
          </a:bodyPr>
          <a:lstStyle/>
          <a:p>
            <a:r>
              <a:rPr lang="en-US" dirty="0">
                <a:cs typeface="Calibri" panose="020F0502020204030204" pitchFamily="34" charset="0"/>
              </a:rPr>
              <a:t>Tailor Made: Using Apprenticeship to Get the Right Fit</a:t>
            </a:r>
            <a:endParaRPr lang="en-US" dirty="0">
              <a:latin typeface="Calibri" panose="020F0502020204030204" pitchFamily="34" charset="0"/>
              <a:cs typeface="Calibri" panose="020F0502020204030204" pitchFamily="34" charset="0"/>
            </a:endParaRPr>
          </a:p>
        </p:txBody>
      </p:sp>
      <p:sp>
        <p:nvSpPr>
          <p:cNvPr id="2" name="Date Placeholder 1">
            <a:extLst>
              <a:ext uri="{FF2B5EF4-FFF2-40B4-BE49-F238E27FC236}">
                <a16:creationId xmlns:a16="http://schemas.microsoft.com/office/drawing/2014/main" id="{CA3B4B0D-C58A-4A3A-B6D0-F3B332B3A46D}"/>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70CD69-2E1C-4564-9727-BB9F97CEEF5E}" type="datetime1">
              <a:rPr kumimoji="0" lang="en-US" sz="900" b="0" i="0" u="none" strike="noStrike" kern="1200" cap="none" spc="0" normalizeH="0" baseline="0" noProof="0" smtClean="0">
                <a:ln>
                  <a:noFill/>
                </a:ln>
                <a:solidFill>
                  <a:srgbClr val="003767"/>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4/26/21</a:t>
            </a:fld>
            <a:endParaRPr kumimoji="0" lang="en-US" sz="900" b="0" i="0" u="none" strike="noStrike" kern="1200" cap="none" spc="0" normalizeH="0" baseline="0" noProof="0" dirty="0">
              <a:ln>
                <a:noFill/>
              </a:ln>
              <a:solidFill>
                <a:srgbClr val="003767"/>
              </a:solidFill>
              <a:effectLst/>
              <a:uLnTx/>
              <a:uFillTx/>
              <a:latin typeface="Arial" panose="020B0604020202020204" pitchFamily="34" charset="0"/>
              <a:ea typeface="+mn-ea"/>
              <a:cs typeface="+mn-cs"/>
            </a:endParaRPr>
          </a:p>
        </p:txBody>
      </p:sp>
      <p:sp>
        <p:nvSpPr>
          <p:cNvPr id="4" name="Slide Number Placeholder 3">
            <a:extLst>
              <a:ext uri="{FF2B5EF4-FFF2-40B4-BE49-F238E27FC236}">
                <a16:creationId xmlns:a16="http://schemas.microsoft.com/office/drawing/2014/main" id="{F971871F-2A79-4FD2-A077-E0656670676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D5DC98F-6F3D-4D37-8801-59C812F9270D}" type="slidenum">
              <a:rPr kumimoji="0" lang="en-US" sz="900" b="0" i="0" u="none" strike="noStrike" kern="1200" cap="none" spc="0" normalizeH="0" baseline="0" noProof="0" smtClean="0">
                <a:ln>
                  <a:noFill/>
                </a:ln>
                <a:solidFill>
                  <a:srgbClr val="00376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US" sz="900" b="0" i="0" u="none" strike="noStrike" kern="1200" cap="none" spc="0" normalizeH="0" baseline="0" noProof="0" dirty="0">
              <a:ln>
                <a:noFill/>
              </a:ln>
              <a:solidFill>
                <a:srgbClr val="003767"/>
              </a:solidFill>
              <a:effectLst/>
              <a:uLnTx/>
              <a:uFillTx/>
              <a:latin typeface="Arial" panose="020B0604020202020204" pitchFamily="34" charset="0"/>
              <a:ea typeface="+mn-ea"/>
              <a:cs typeface="+mn-cs"/>
            </a:endParaRPr>
          </a:p>
        </p:txBody>
      </p:sp>
      <p:sp>
        <p:nvSpPr>
          <p:cNvPr id="5" name="Title 1">
            <a:extLst>
              <a:ext uri="{FF2B5EF4-FFF2-40B4-BE49-F238E27FC236}">
                <a16:creationId xmlns:a16="http://schemas.microsoft.com/office/drawing/2014/main" id="{B66A1C23-D5C4-419B-AA89-E2DBAFA309AC}"/>
              </a:ext>
            </a:extLst>
          </p:cNvPr>
          <p:cNvSpPr txBox="1">
            <a:spLocks/>
          </p:cNvSpPr>
          <p:nvPr/>
        </p:nvSpPr>
        <p:spPr>
          <a:xfrm>
            <a:off x="0" y="-16778"/>
            <a:ext cx="9144000" cy="100737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kern="1200">
                <a:ln w="0">
                  <a:solidFill>
                    <a:schemeClr val="accent1"/>
                  </a:solidFill>
                </a:ln>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300" b="1" i="0" u="none" strike="noStrike" kern="1200" cap="none" spc="0" normalizeH="0" baseline="0" noProof="0">
                <a:ln w="0">
                  <a:solidFill>
                    <a:srgbClr val="ECAA1F"/>
                  </a:solidFill>
                </a:ln>
                <a:solidFill>
                  <a:prstClr val="black"/>
                </a:solidFill>
                <a:effectLst/>
                <a:uLnTx/>
                <a:uFillTx/>
                <a:latin typeface="Calibri Bold"/>
                <a:ea typeface="+mj-ea"/>
                <a:cs typeface="+mj-cs"/>
              </a:rPr>
              <a:t> </a:t>
            </a:r>
            <a:endParaRPr kumimoji="0" lang="en-US" sz="3300" b="1" i="0" u="none" strike="noStrike" kern="1200" cap="none" spc="0" normalizeH="0" baseline="0" noProof="0" dirty="0">
              <a:ln w="0">
                <a:solidFill>
                  <a:srgbClr val="ECAA1F"/>
                </a:solidFill>
              </a:ln>
              <a:solidFill>
                <a:prstClr val="black"/>
              </a:solidFill>
              <a:effectLst/>
              <a:uLnTx/>
              <a:uFillTx/>
              <a:latin typeface="Calibri Bold"/>
              <a:ea typeface="+mj-ea"/>
              <a:cs typeface="+mj-cs"/>
            </a:endParaRPr>
          </a:p>
        </p:txBody>
      </p:sp>
      <p:pic>
        <p:nvPicPr>
          <p:cNvPr id="7" name="Picture 6">
            <a:extLst>
              <a:ext uri="{FF2B5EF4-FFF2-40B4-BE49-F238E27FC236}">
                <a16:creationId xmlns:a16="http://schemas.microsoft.com/office/drawing/2014/main" id="{DA370A14-1F0F-4D8B-A832-EC71BD93C476}"/>
              </a:ext>
            </a:extLst>
          </p:cNvPr>
          <p:cNvPicPr>
            <a:picLocks noChangeAspect="1"/>
          </p:cNvPicPr>
          <p:nvPr/>
        </p:nvPicPr>
        <p:blipFill>
          <a:blip r:embed="rId2"/>
          <a:stretch>
            <a:fillRect/>
          </a:stretch>
        </p:blipFill>
        <p:spPr>
          <a:xfrm>
            <a:off x="2450276" y="1572320"/>
            <a:ext cx="7291448" cy="1176630"/>
          </a:xfrm>
          <a:prstGeom prst="rect">
            <a:avLst/>
          </a:prstGeom>
        </p:spPr>
      </p:pic>
      <p:pic>
        <p:nvPicPr>
          <p:cNvPr id="8" name="Picture 7">
            <a:extLst>
              <a:ext uri="{FF2B5EF4-FFF2-40B4-BE49-F238E27FC236}">
                <a16:creationId xmlns:a16="http://schemas.microsoft.com/office/drawing/2014/main" id="{347FED5C-5332-4C4E-AE14-143D4F6E7410}"/>
              </a:ext>
            </a:extLst>
          </p:cNvPr>
          <p:cNvPicPr>
            <a:picLocks noChangeAspect="1"/>
          </p:cNvPicPr>
          <p:nvPr/>
        </p:nvPicPr>
        <p:blipFill>
          <a:blip r:embed="rId3"/>
          <a:stretch>
            <a:fillRect/>
          </a:stretch>
        </p:blipFill>
        <p:spPr>
          <a:xfrm>
            <a:off x="2293114" y="2392025"/>
            <a:ext cx="7605772" cy="3731937"/>
          </a:xfrm>
          <a:prstGeom prst="rect">
            <a:avLst/>
          </a:prstGeom>
        </p:spPr>
      </p:pic>
    </p:spTree>
    <p:extLst>
      <p:ext uri="{BB962C8B-B14F-4D97-AF65-F5344CB8AC3E}">
        <p14:creationId xmlns:p14="http://schemas.microsoft.com/office/powerpoint/2010/main" val="3171292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EC88462D-971B-4F9C-A843-7FCB7EB5E37C}"/>
              </a:ext>
            </a:extLst>
          </p:cNvPr>
          <p:cNvSpPr>
            <a:spLocks noGrp="1"/>
          </p:cNvSpPr>
          <p:nvPr>
            <p:ph idx="1"/>
          </p:nvPr>
        </p:nvSpPr>
        <p:spPr>
          <a:xfrm>
            <a:off x="5129784" y="2124658"/>
            <a:ext cx="6978550" cy="4603279"/>
          </a:xfrm>
        </p:spPr>
        <p:txBody>
          <a:bodyPr>
            <a:noAutofit/>
          </a:bodyPr>
          <a:lstStyle/>
          <a:p>
            <a:pPr marL="0" marR="5080" indent="0" algn="just">
              <a:lnSpc>
                <a:spcPct val="108000"/>
              </a:lnSpc>
              <a:spcBef>
                <a:spcPts val="0"/>
              </a:spcBef>
              <a:spcAft>
                <a:spcPts val="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Maureen is Vice-President of Economic Development for the North Carolina Community Colleges. She is responsible for ApprenticehipNC, BioNetwork, Customized Training, and the Small Business Center Network. Ms. Little serves on the NC Economic Development Association Board of Directors and the NC Works Commission Board. She understands the need for collaboration among all workforce partners and works tirelessly promoting our great state as the place for companies to locate, grow and remain globally competitive</a:t>
            </a:r>
            <a:endParaRPr lang="en-US" sz="2400" dirty="0">
              <a:latin typeface="Calibri" panose="020F0502020204030204" pitchFamily="34" charset="0"/>
              <a:cs typeface="Calibri" panose="020F0502020204030204" pitchFamily="34" charset="0"/>
            </a:endParaRPr>
          </a:p>
        </p:txBody>
      </p:sp>
      <p:sp>
        <p:nvSpPr>
          <p:cNvPr id="7" name="Text Placeholder 14">
            <a:extLst>
              <a:ext uri="{FF2B5EF4-FFF2-40B4-BE49-F238E27FC236}">
                <a16:creationId xmlns:a16="http://schemas.microsoft.com/office/drawing/2014/main" id="{94713EA8-F911-4623-9C78-0F2A80E119A2}"/>
              </a:ext>
            </a:extLst>
          </p:cNvPr>
          <p:cNvSpPr txBox="1">
            <a:spLocks/>
          </p:cNvSpPr>
          <p:nvPr/>
        </p:nvSpPr>
        <p:spPr>
          <a:xfrm>
            <a:off x="1507105" y="2197810"/>
            <a:ext cx="3932237" cy="465748"/>
          </a:xfrm>
          <a:prstGeom prst="rect">
            <a:avLst/>
          </a:prstGeom>
        </p:spPr>
        <p:txBody>
          <a:bodyP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baseline="0">
                <a:solidFill>
                  <a:srgbClr val="003767"/>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rgbClr val="003767"/>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rgbClr val="003767"/>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003767"/>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003767"/>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800" dirty="0">
                <a:solidFill>
                  <a:schemeClr val="accent5">
                    <a:lumMod val="25000"/>
                  </a:schemeClr>
                </a:solidFill>
                <a:latin typeface="Calibri" panose="020F0502020204030204" pitchFamily="34" charset="0"/>
                <a:cs typeface="Calibri" panose="020F0502020204030204" pitchFamily="34" charset="0"/>
              </a:rPr>
              <a:t>Maureen Little</a:t>
            </a:r>
          </a:p>
        </p:txBody>
      </p:sp>
      <p:sp>
        <p:nvSpPr>
          <p:cNvPr id="8" name="Title 1">
            <a:extLst>
              <a:ext uri="{FF2B5EF4-FFF2-40B4-BE49-F238E27FC236}">
                <a16:creationId xmlns:a16="http://schemas.microsoft.com/office/drawing/2014/main" id="{EBB74D80-AC7F-4A59-84B5-FEE2CA0A7BBB}"/>
              </a:ext>
            </a:extLst>
          </p:cNvPr>
          <p:cNvSpPr txBox="1">
            <a:spLocks/>
          </p:cNvSpPr>
          <p:nvPr/>
        </p:nvSpPr>
        <p:spPr>
          <a:xfrm>
            <a:off x="1426387" y="5456155"/>
            <a:ext cx="4140196" cy="1344934"/>
          </a:xfrm>
          <a:prstGeom prst="rect">
            <a:avLst/>
          </a:prstGeom>
          <a:noFill/>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600" b="1" i="0" kern="1200" baseline="0">
                <a:ln w="0">
                  <a:noFill/>
                </a:ln>
                <a:solidFill>
                  <a:srgbClr val="003767"/>
                </a:solidFill>
                <a:latin typeface="Calibri" panose="020F0502020204030204" pitchFamily="34" charset="0"/>
                <a:ea typeface="+mj-ea"/>
                <a:cs typeface="+mj-cs"/>
              </a:defRPr>
            </a:lvl1pPr>
          </a:lstStyle>
          <a:p>
            <a:pPr algn="ctr"/>
            <a:r>
              <a:rPr lang="en-US" sz="2400" b="0" dirty="0">
                <a:solidFill>
                  <a:schemeClr val="accent5">
                    <a:lumMod val="25000"/>
                  </a:schemeClr>
                </a:solidFill>
              </a:rPr>
              <a:t>Vice-President of </a:t>
            </a:r>
          </a:p>
          <a:p>
            <a:pPr algn="ctr"/>
            <a:r>
              <a:rPr lang="en-US" sz="2400" b="0" dirty="0">
                <a:solidFill>
                  <a:schemeClr val="accent5">
                    <a:lumMod val="25000"/>
                  </a:schemeClr>
                </a:solidFill>
              </a:rPr>
              <a:t>Economic Development </a:t>
            </a:r>
          </a:p>
          <a:p>
            <a:pPr algn="ctr"/>
            <a:r>
              <a:rPr lang="en-US" sz="2400" b="0" dirty="0">
                <a:solidFill>
                  <a:schemeClr val="accent5">
                    <a:lumMod val="25000"/>
                  </a:schemeClr>
                </a:solidFill>
              </a:rPr>
              <a:t>North Carolina </a:t>
            </a:r>
          </a:p>
          <a:p>
            <a:pPr algn="ctr"/>
            <a:r>
              <a:rPr lang="en-US" sz="2400" b="0" dirty="0">
                <a:solidFill>
                  <a:schemeClr val="accent5">
                    <a:lumMod val="25000"/>
                  </a:schemeClr>
                </a:solidFill>
              </a:rPr>
              <a:t>Community Colleges</a:t>
            </a:r>
          </a:p>
        </p:txBody>
      </p:sp>
      <p:sp>
        <p:nvSpPr>
          <p:cNvPr id="10" name="TextBox 9">
            <a:extLst>
              <a:ext uri="{FF2B5EF4-FFF2-40B4-BE49-F238E27FC236}">
                <a16:creationId xmlns:a16="http://schemas.microsoft.com/office/drawing/2014/main" id="{CA149639-B7F3-4AF0-AAFD-44CB773F0EC4}"/>
              </a:ext>
            </a:extLst>
          </p:cNvPr>
          <p:cNvSpPr txBox="1"/>
          <p:nvPr/>
        </p:nvSpPr>
        <p:spPr>
          <a:xfrm>
            <a:off x="1790700" y="354508"/>
            <a:ext cx="10401300" cy="1154162"/>
          </a:xfrm>
          <a:prstGeom prst="rect">
            <a:avLst/>
          </a:prstGeom>
          <a:noFill/>
        </p:spPr>
        <p:txBody>
          <a:bodyPr wrap="square" rtlCol="0">
            <a:spAutoFit/>
          </a:bodyPr>
          <a:lstStyle/>
          <a:p>
            <a:pPr marL="7938" marR="0" algn="ctr">
              <a:spcBef>
                <a:spcPts val="0"/>
              </a:spcBef>
              <a:spcAft>
                <a:spcPts val="0"/>
              </a:spcAft>
            </a:pPr>
            <a:r>
              <a:rPr lang="en-US" sz="2700" b="1" dirty="0">
                <a:solidFill>
                  <a:schemeClr val="accent5">
                    <a:lumMod val="25000"/>
                  </a:schemeClr>
                </a:solidFill>
                <a:effectLst/>
                <a:latin typeface="Calibri" panose="020F0502020204030204" pitchFamily="34" charset="0"/>
                <a:ea typeface="Calibri" panose="020F0502020204030204" pitchFamily="34" charset="0"/>
                <a:cs typeface="Calibri" panose="020F0502020204030204" pitchFamily="34" charset="0"/>
              </a:rPr>
              <a:t>CONNECT AND BUILD YOUR WORKFORCE WITH APPRENTICESHIPNC!</a:t>
            </a:r>
          </a:p>
          <a:p>
            <a:pPr marL="7938" marR="0" algn="ctr">
              <a:spcBef>
                <a:spcPts val="0"/>
              </a:spcBef>
              <a:spcAft>
                <a:spcPts val="0"/>
              </a:spcAft>
            </a:pPr>
            <a:endParaRPr lang="en-US" sz="1000" b="1" dirty="0">
              <a:solidFill>
                <a:schemeClr val="accent5">
                  <a:lumMod val="25000"/>
                </a:schemeClr>
              </a:solidFill>
              <a:effectLst/>
              <a:latin typeface="Calibri" panose="020F0502020204030204" pitchFamily="34" charset="0"/>
              <a:ea typeface="Calibri" panose="020F0502020204030204" pitchFamily="34" charset="0"/>
              <a:cs typeface="Calibri" panose="020F0502020204030204" pitchFamily="34" charset="0"/>
            </a:endParaRPr>
          </a:p>
          <a:p>
            <a:pPr marL="7938" marR="0" algn="ctr">
              <a:spcBef>
                <a:spcPts val="0"/>
              </a:spcBef>
              <a:spcAft>
                <a:spcPts val="0"/>
              </a:spcAft>
            </a:pPr>
            <a:r>
              <a:rPr lang="en-US" sz="3200" dirty="0">
                <a:solidFill>
                  <a:schemeClr val="accent5">
                    <a:lumMod val="25000"/>
                  </a:schemeClr>
                </a:solidFill>
                <a:latin typeface="Calibri" panose="020F0502020204030204" pitchFamily="34" charset="0"/>
                <a:ea typeface="Calibri" panose="020F0502020204030204" pitchFamily="34" charset="0"/>
                <a:cs typeface="Calibri" panose="020F0502020204030204" pitchFamily="34" charset="0"/>
              </a:rPr>
              <a:t>Opening Remarks</a:t>
            </a:r>
            <a:endParaRPr lang="en-US" sz="3200" dirty="0">
              <a:solidFill>
                <a:schemeClr val="accent5">
                  <a:lumMod val="25000"/>
                </a:schemeClr>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17A5F373-344D-4B41-A985-3A41A6ED5E5B}"/>
              </a:ext>
            </a:extLst>
          </p:cNvPr>
          <p:cNvPicPr/>
          <p:nvPr/>
        </p:nvPicPr>
        <p:blipFill rotWithShape="1">
          <a:blip r:embed="rId2" cstate="print">
            <a:extLst>
              <a:ext uri="{28A0092B-C50C-407E-A947-70E740481C1C}">
                <a14:useLocalDpi xmlns:a14="http://schemas.microsoft.com/office/drawing/2010/main" val="0"/>
              </a:ext>
            </a:extLst>
          </a:blip>
          <a:srcRect l="30571" t="-1464" r="23243" b="1464"/>
          <a:stretch/>
        </p:blipFill>
        <p:spPr bwMode="auto">
          <a:xfrm>
            <a:off x="2589481" y="2904968"/>
            <a:ext cx="1767484" cy="25511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200790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76557F-6A5F-43BE-B8AD-762F561430C2}"/>
              </a:ext>
            </a:extLst>
          </p:cNvPr>
          <p:cNvSpPr>
            <a:spLocks noGrp="1"/>
          </p:cNvSpPr>
          <p:nvPr>
            <p:ph type="title"/>
          </p:nvPr>
        </p:nvSpPr>
        <p:spPr/>
        <p:txBody>
          <a:bodyPr>
            <a:normAutofit/>
          </a:bodyPr>
          <a:lstStyle/>
          <a:p>
            <a:r>
              <a:rPr lang="en-US" dirty="0">
                <a:cs typeface="Calibri" panose="020F0502020204030204" pitchFamily="34" charset="0"/>
              </a:rPr>
              <a:t>Tailor Made: Using Apprenticeship to Get the Right Fit</a:t>
            </a:r>
            <a:endParaRPr lang="en-US" dirty="0">
              <a:latin typeface="Calibri" panose="020F0502020204030204" pitchFamily="34" charset="0"/>
              <a:cs typeface="Calibri" panose="020F0502020204030204" pitchFamily="34" charset="0"/>
            </a:endParaRPr>
          </a:p>
        </p:txBody>
      </p:sp>
      <p:sp>
        <p:nvSpPr>
          <p:cNvPr id="2" name="Date Placeholder 1">
            <a:extLst>
              <a:ext uri="{FF2B5EF4-FFF2-40B4-BE49-F238E27FC236}">
                <a16:creationId xmlns:a16="http://schemas.microsoft.com/office/drawing/2014/main" id="{CA3B4B0D-C58A-4A3A-B6D0-F3B332B3A46D}"/>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70CD69-2E1C-4564-9727-BB9F97CEEF5E}" type="datetime1">
              <a:rPr kumimoji="0" lang="en-US" sz="900" b="0" i="0" u="none" strike="noStrike" kern="1200" cap="none" spc="0" normalizeH="0" baseline="0" noProof="0" smtClean="0">
                <a:ln>
                  <a:noFill/>
                </a:ln>
                <a:solidFill>
                  <a:srgbClr val="003767"/>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4/26/21</a:t>
            </a:fld>
            <a:endParaRPr kumimoji="0" lang="en-US" sz="900" b="0" i="0" u="none" strike="noStrike" kern="1200" cap="none" spc="0" normalizeH="0" baseline="0" noProof="0" dirty="0">
              <a:ln>
                <a:noFill/>
              </a:ln>
              <a:solidFill>
                <a:srgbClr val="003767"/>
              </a:solidFill>
              <a:effectLst/>
              <a:uLnTx/>
              <a:uFillTx/>
              <a:latin typeface="Arial" panose="020B0604020202020204" pitchFamily="34" charset="0"/>
              <a:ea typeface="+mn-ea"/>
              <a:cs typeface="+mn-cs"/>
            </a:endParaRPr>
          </a:p>
        </p:txBody>
      </p:sp>
      <p:sp>
        <p:nvSpPr>
          <p:cNvPr id="4" name="Slide Number Placeholder 3">
            <a:extLst>
              <a:ext uri="{FF2B5EF4-FFF2-40B4-BE49-F238E27FC236}">
                <a16:creationId xmlns:a16="http://schemas.microsoft.com/office/drawing/2014/main" id="{F971871F-2A79-4FD2-A077-E0656670676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D5DC98F-6F3D-4D37-8801-59C812F9270D}" type="slidenum">
              <a:rPr kumimoji="0" lang="en-US" sz="900" b="0" i="0" u="none" strike="noStrike" kern="1200" cap="none" spc="0" normalizeH="0" baseline="0" noProof="0" smtClean="0">
                <a:ln>
                  <a:noFill/>
                </a:ln>
                <a:solidFill>
                  <a:srgbClr val="00376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900" b="0" i="0" u="none" strike="noStrike" kern="1200" cap="none" spc="0" normalizeH="0" baseline="0" noProof="0" dirty="0">
              <a:ln>
                <a:noFill/>
              </a:ln>
              <a:solidFill>
                <a:srgbClr val="003767"/>
              </a:solidFill>
              <a:effectLst/>
              <a:uLnTx/>
              <a:uFillTx/>
              <a:latin typeface="Arial" panose="020B0604020202020204" pitchFamily="34" charset="0"/>
              <a:ea typeface="+mn-ea"/>
              <a:cs typeface="+mn-cs"/>
            </a:endParaRPr>
          </a:p>
        </p:txBody>
      </p:sp>
      <p:sp>
        <p:nvSpPr>
          <p:cNvPr id="5" name="Title 1">
            <a:extLst>
              <a:ext uri="{FF2B5EF4-FFF2-40B4-BE49-F238E27FC236}">
                <a16:creationId xmlns:a16="http://schemas.microsoft.com/office/drawing/2014/main" id="{B66A1C23-D5C4-419B-AA89-E2DBAFA309AC}"/>
              </a:ext>
            </a:extLst>
          </p:cNvPr>
          <p:cNvSpPr txBox="1">
            <a:spLocks/>
          </p:cNvSpPr>
          <p:nvPr/>
        </p:nvSpPr>
        <p:spPr>
          <a:xfrm>
            <a:off x="0" y="-16778"/>
            <a:ext cx="9144000" cy="100737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kern="1200">
                <a:ln w="0">
                  <a:solidFill>
                    <a:schemeClr val="accent1"/>
                  </a:solidFill>
                </a:ln>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300" b="1" i="0" u="none" strike="noStrike" kern="1200" cap="none" spc="0" normalizeH="0" baseline="0" noProof="0">
                <a:ln w="0">
                  <a:solidFill>
                    <a:srgbClr val="ECAA1F"/>
                  </a:solidFill>
                </a:ln>
                <a:solidFill>
                  <a:prstClr val="black"/>
                </a:solidFill>
                <a:effectLst/>
                <a:uLnTx/>
                <a:uFillTx/>
                <a:latin typeface="Calibri Bold"/>
                <a:ea typeface="+mj-ea"/>
                <a:cs typeface="+mj-cs"/>
              </a:rPr>
              <a:t> </a:t>
            </a:r>
            <a:endParaRPr kumimoji="0" lang="en-US" sz="3300" b="1" i="0" u="none" strike="noStrike" kern="1200" cap="none" spc="0" normalizeH="0" baseline="0" noProof="0" dirty="0">
              <a:ln w="0">
                <a:solidFill>
                  <a:srgbClr val="ECAA1F"/>
                </a:solidFill>
              </a:ln>
              <a:solidFill>
                <a:prstClr val="black"/>
              </a:solidFill>
              <a:effectLst/>
              <a:uLnTx/>
              <a:uFillTx/>
              <a:latin typeface="Calibri Bold"/>
              <a:ea typeface="+mj-ea"/>
              <a:cs typeface="+mj-cs"/>
            </a:endParaRPr>
          </a:p>
        </p:txBody>
      </p:sp>
      <p:pic>
        <p:nvPicPr>
          <p:cNvPr id="9" name="Picture 8">
            <a:extLst>
              <a:ext uri="{FF2B5EF4-FFF2-40B4-BE49-F238E27FC236}">
                <a16:creationId xmlns:a16="http://schemas.microsoft.com/office/drawing/2014/main" id="{324D958F-3450-407A-8C4C-51A8D01EA10E}"/>
              </a:ext>
            </a:extLst>
          </p:cNvPr>
          <p:cNvPicPr>
            <a:picLocks noChangeAspect="1"/>
          </p:cNvPicPr>
          <p:nvPr/>
        </p:nvPicPr>
        <p:blipFill>
          <a:blip r:embed="rId2"/>
          <a:stretch>
            <a:fillRect/>
          </a:stretch>
        </p:blipFill>
        <p:spPr>
          <a:xfrm>
            <a:off x="3142232" y="1488430"/>
            <a:ext cx="5907536" cy="1176630"/>
          </a:xfrm>
          <a:prstGeom prst="rect">
            <a:avLst/>
          </a:prstGeom>
        </p:spPr>
      </p:pic>
      <p:pic>
        <p:nvPicPr>
          <p:cNvPr id="10" name="Picture 9">
            <a:extLst>
              <a:ext uri="{FF2B5EF4-FFF2-40B4-BE49-F238E27FC236}">
                <a16:creationId xmlns:a16="http://schemas.microsoft.com/office/drawing/2014/main" id="{920832D7-63FF-4246-A577-78E534B6BCF5}"/>
              </a:ext>
            </a:extLst>
          </p:cNvPr>
          <p:cNvPicPr>
            <a:picLocks noChangeAspect="1"/>
          </p:cNvPicPr>
          <p:nvPr/>
        </p:nvPicPr>
        <p:blipFill>
          <a:blip r:embed="rId3"/>
          <a:stretch>
            <a:fillRect/>
          </a:stretch>
        </p:blipFill>
        <p:spPr>
          <a:xfrm>
            <a:off x="916995" y="2324471"/>
            <a:ext cx="10369693" cy="3891774"/>
          </a:xfrm>
          <a:prstGeom prst="rect">
            <a:avLst/>
          </a:prstGeom>
        </p:spPr>
      </p:pic>
    </p:spTree>
    <p:extLst>
      <p:ext uri="{BB962C8B-B14F-4D97-AF65-F5344CB8AC3E}">
        <p14:creationId xmlns:p14="http://schemas.microsoft.com/office/powerpoint/2010/main" val="9827876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76557F-6A5F-43BE-B8AD-762F561430C2}"/>
              </a:ext>
            </a:extLst>
          </p:cNvPr>
          <p:cNvSpPr>
            <a:spLocks noGrp="1"/>
          </p:cNvSpPr>
          <p:nvPr>
            <p:ph type="title"/>
          </p:nvPr>
        </p:nvSpPr>
        <p:spPr/>
        <p:txBody>
          <a:bodyPr>
            <a:normAutofit/>
          </a:bodyPr>
          <a:lstStyle/>
          <a:p>
            <a:r>
              <a:rPr lang="en-US" dirty="0">
                <a:cs typeface="Calibri" panose="020F0502020204030204" pitchFamily="34" charset="0"/>
              </a:rPr>
              <a:t>Tailor Made: Using Apprenticeship to Get the Right Fit</a:t>
            </a:r>
            <a:endParaRPr lang="en-US" dirty="0">
              <a:latin typeface="Calibri" panose="020F0502020204030204" pitchFamily="34" charset="0"/>
              <a:cs typeface="Calibri" panose="020F0502020204030204" pitchFamily="34" charset="0"/>
            </a:endParaRPr>
          </a:p>
        </p:txBody>
      </p:sp>
      <p:sp>
        <p:nvSpPr>
          <p:cNvPr id="2" name="Date Placeholder 1">
            <a:extLst>
              <a:ext uri="{FF2B5EF4-FFF2-40B4-BE49-F238E27FC236}">
                <a16:creationId xmlns:a16="http://schemas.microsoft.com/office/drawing/2014/main" id="{CA3B4B0D-C58A-4A3A-B6D0-F3B332B3A46D}"/>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70CD69-2E1C-4564-9727-BB9F97CEEF5E}" type="datetime1">
              <a:rPr kumimoji="0" lang="en-US" sz="900" b="0" i="0" u="none" strike="noStrike" kern="1200" cap="none" spc="0" normalizeH="0" baseline="0" noProof="0" smtClean="0">
                <a:ln>
                  <a:noFill/>
                </a:ln>
                <a:solidFill>
                  <a:srgbClr val="003767"/>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4/26/21</a:t>
            </a:fld>
            <a:endParaRPr kumimoji="0" lang="en-US" sz="900" b="0" i="0" u="none" strike="noStrike" kern="1200" cap="none" spc="0" normalizeH="0" baseline="0" noProof="0" dirty="0">
              <a:ln>
                <a:noFill/>
              </a:ln>
              <a:solidFill>
                <a:srgbClr val="003767"/>
              </a:solidFill>
              <a:effectLst/>
              <a:uLnTx/>
              <a:uFillTx/>
              <a:latin typeface="Arial" panose="020B0604020202020204" pitchFamily="34" charset="0"/>
              <a:ea typeface="+mn-ea"/>
              <a:cs typeface="+mn-cs"/>
            </a:endParaRPr>
          </a:p>
        </p:txBody>
      </p:sp>
      <p:sp>
        <p:nvSpPr>
          <p:cNvPr id="4" name="Slide Number Placeholder 3">
            <a:extLst>
              <a:ext uri="{FF2B5EF4-FFF2-40B4-BE49-F238E27FC236}">
                <a16:creationId xmlns:a16="http://schemas.microsoft.com/office/drawing/2014/main" id="{F971871F-2A79-4FD2-A077-E0656670676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D5DC98F-6F3D-4D37-8801-59C812F9270D}" type="slidenum">
              <a:rPr kumimoji="0" lang="en-US" sz="900" b="0" i="0" u="none" strike="noStrike" kern="1200" cap="none" spc="0" normalizeH="0" baseline="0" noProof="0" smtClean="0">
                <a:ln>
                  <a:noFill/>
                </a:ln>
                <a:solidFill>
                  <a:srgbClr val="00376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US" sz="900" b="0" i="0" u="none" strike="noStrike" kern="1200" cap="none" spc="0" normalizeH="0" baseline="0" noProof="0" dirty="0">
              <a:ln>
                <a:noFill/>
              </a:ln>
              <a:solidFill>
                <a:srgbClr val="003767"/>
              </a:solidFill>
              <a:effectLst/>
              <a:uLnTx/>
              <a:uFillTx/>
              <a:latin typeface="Arial" panose="020B0604020202020204" pitchFamily="34" charset="0"/>
              <a:ea typeface="+mn-ea"/>
              <a:cs typeface="+mn-cs"/>
            </a:endParaRPr>
          </a:p>
        </p:txBody>
      </p:sp>
      <p:sp>
        <p:nvSpPr>
          <p:cNvPr id="5" name="Title 1">
            <a:extLst>
              <a:ext uri="{FF2B5EF4-FFF2-40B4-BE49-F238E27FC236}">
                <a16:creationId xmlns:a16="http://schemas.microsoft.com/office/drawing/2014/main" id="{B66A1C23-D5C4-419B-AA89-E2DBAFA309AC}"/>
              </a:ext>
            </a:extLst>
          </p:cNvPr>
          <p:cNvSpPr txBox="1">
            <a:spLocks/>
          </p:cNvSpPr>
          <p:nvPr/>
        </p:nvSpPr>
        <p:spPr>
          <a:xfrm>
            <a:off x="0" y="-16778"/>
            <a:ext cx="9144000" cy="100737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kern="1200">
                <a:ln w="0">
                  <a:solidFill>
                    <a:schemeClr val="accent1"/>
                  </a:solidFill>
                </a:ln>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300" b="1" i="0" u="none" strike="noStrike" kern="1200" cap="none" spc="0" normalizeH="0" baseline="0" noProof="0">
                <a:ln w="0">
                  <a:solidFill>
                    <a:srgbClr val="ECAA1F"/>
                  </a:solidFill>
                </a:ln>
                <a:solidFill>
                  <a:prstClr val="black"/>
                </a:solidFill>
                <a:effectLst/>
                <a:uLnTx/>
                <a:uFillTx/>
                <a:latin typeface="Calibri Bold"/>
                <a:ea typeface="+mj-ea"/>
                <a:cs typeface="+mj-cs"/>
              </a:rPr>
              <a:t> </a:t>
            </a:r>
            <a:endParaRPr kumimoji="0" lang="en-US" sz="3300" b="1" i="0" u="none" strike="noStrike" kern="1200" cap="none" spc="0" normalizeH="0" baseline="0" noProof="0" dirty="0">
              <a:ln w="0">
                <a:solidFill>
                  <a:srgbClr val="ECAA1F"/>
                </a:solidFill>
              </a:ln>
              <a:solidFill>
                <a:prstClr val="black"/>
              </a:solidFill>
              <a:effectLst/>
              <a:uLnTx/>
              <a:uFillTx/>
              <a:latin typeface="Calibri Bold"/>
              <a:ea typeface="+mj-ea"/>
              <a:cs typeface="+mj-cs"/>
            </a:endParaRPr>
          </a:p>
        </p:txBody>
      </p:sp>
      <p:pic>
        <p:nvPicPr>
          <p:cNvPr id="6" name="Picture 5">
            <a:extLst>
              <a:ext uri="{FF2B5EF4-FFF2-40B4-BE49-F238E27FC236}">
                <a16:creationId xmlns:a16="http://schemas.microsoft.com/office/drawing/2014/main" id="{D46B2122-27FD-4AF3-B53F-86C885AB6B9B}"/>
              </a:ext>
            </a:extLst>
          </p:cNvPr>
          <p:cNvPicPr>
            <a:picLocks noChangeAspect="1"/>
          </p:cNvPicPr>
          <p:nvPr/>
        </p:nvPicPr>
        <p:blipFill>
          <a:blip r:embed="rId2"/>
          <a:stretch>
            <a:fillRect/>
          </a:stretch>
        </p:blipFill>
        <p:spPr>
          <a:xfrm>
            <a:off x="3995745" y="1598413"/>
            <a:ext cx="4200508" cy="1176630"/>
          </a:xfrm>
          <a:prstGeom prst="rect">
            <a:avLst/>
          </a:prstGeom>
        </p:spPr>
      </p:pic>
      <p:pic>
        <p:nvPicPr>
          <p:cNvPr id="9" name="Picture 8">
            <a:extLst>
              <a:ext uri="{FF2B5EF4-FFF2-40B4-BE49-F238E27FC236}">
                <a16:creationId xmlns:a16="http://schemas.microsoft.com/office/drawing/2014/main" id="{B33FB84D-B937-4D13-8AF5-7397803FF4AB}"/>
              </a:ext>
            </a:extLst>
          </p:cNvPr>
          <p:cNvPicPr>
            <a:picLocks noChangeAspect="1"/>
          </p:cNvPicPr>
          <p:nvPr/>
        </p:nvPicPr>
        <p:blipFill>
          <a:blip r:embed="rId3"/>
          <a:stretch>
            <a:fillRect/>
          </a:stretch>
        </p:blipFill>
        <p:spPr>
          <a:xfrm>
            <a:off x="1280623" y="2449585"/>
            <a:ext cx="9630753" cy="3657600"/>
          </a:xfrm>
          <a:prstGeom prst="rect">
            <a:avLst/>
          </a:prstGeom>
        </p:spPr>
      </p:pic>
    </p:spTree>
    <p:extLst>
      <p:ext uri="{BB962C8B-B14F-4D97-AF65-F5344CB8AC3E}">
        <p14:creationId xmlns:p14="http://schemas.microsoft.com/office/powerpoint/2010/main" val="24316991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EC88462D-971B-4F9C-A843-7FCB7EB5E37C}"/>
              </a:ext>
            </a:extLst>
          </p:cNvPr>
          <p:cNvSpPr>
            <a:spLocks noGrp="1"/>
          </p:cNvSpPr>
          <p:nvPr>
            <p:ph idx="1"/>
          </p:nvPr>
        </p:nvSpPr>
        <p:spPr>
          <a:xfrm>
            <a:off x="5825343" y="2672985"/>
            <a:ext cx="6171279" cy="3925499"/>
          </a:xfrm>
        </p:spPr>
        <p:txBody>
          <a:bodyPr>
            <a:normAutofit/>
          </a:bodyPr>
          <a:lstStyle/>
          <a:p>
            <a:pPr marL="0" indent="0" algn="just">
              <a:buNone/>
            </a:pPr>
            <a:r>
              <a:rPr lang="en-US" sz="2400"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Mark leads the customer service team for </a:t>
            </a:r>
            <a:r>
              <a:rPr lang="en-US" sz="2400" dirty="0" err="1">
                <a:solidFill>
                  <a:srgbClr val="1F497D"/>
                </a:solidFill>
                <a:effectLst/>
                <a:latin typeface="Calibri" panose="020F0502020204030204" pitchFamily="34" charset="0"/>
                <a:ea typeface="Calibri" panose="020F0502020204030204" pitchFamily="34" charset="0"/>
                <a:cs typeface="Calibri" panose="020F0502020204030204" pitchFamily="34" charset="0"/>
              </a:rPr>
              <a:t>Bühler</a:t>
            </a:r>
            <a:r>
              <a:rPr lang="en-US" sz="2400"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1F497D"/>
                </a:solidFill>
                <a:effectLst/>
                <a:latin typeface="Calibri" panose="020F0502020204030204" pitchFamily="34" charset="0"/>
                <a:ea typeface="Calibri" panose="020F0502020204030204" pitchFamily="34" charset="0"/>
                <a:cs typeface="Calibri" panose="020F0502020204030204" pitchFamily="34" charset="0"/>
              </a:rPr>
              <a:t>Aeroglide</a:t>
            </a:r>
            <a:r>
              <a:rPr lang="en-US" sz="2400"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 providing parts, services and retrofits for industrial drying applications around the world. </a:t>
            </a:r>
            <a:r>
              <a:rPr lang="en-US" sz="2400" dirty="0" err="1">
                <a:solidFill>
                  <a:srgbClr val="1F497D"/>
                </a:solidFill>
                <a:effectLst/>
                <a:latin typeface="Calibri" panose="020F0502020204030204" pitchFamily="34" charset="0"/>
                <a:ea typeface="Calibri" panose="020F0502020204030204" pitchFamily="34" charset="0"/>
                <a:cs typeface="Calibri" panose="020F0502020204030204" pitchFamily="34" charset="0"/>
              </a:rPr>
              <a:t>Aeroglide</a:t>
            </a:r>
            <a:r>
              <a:rPr lang="en-US" sz="2400"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 was founded in 1940 in Cary NC, and purchased by the </a:t>
            </a:r>
            <a:r>
              <a:rPr lang="en-US" sz="2400" dirty="0" err="1">
                <a:solidFill>
                  <a:srgbClr val="1F497D"/>
                </a:solidFill>
                <a:effectLst/>
                <a:latin typeface="Calibri" panose="020F0502020204030204" pitchFamily="34" charset="0"/>
                <a:ea typeface="Calibri" panose="020F0502020204030204" pitchFamily="34" charset="0"/>
                <a:cs typeface="Calibri" panose="020F0502020204030204" pitchFamily="34" charset="0"/>
              </a:rPr>
              <a:t>Bühler</a:t>
            </a:r>
            <a:r>
              <a:rPr lang="en-US" sz="2400"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 Group in 2008. Founded in 1860, </a:t>
            </a:r>
            <a:r>
              <a:rPr lang="en-US" sz="2400" dirty="0" err="1">
                <a:solidFill>
                  <a:srgbClr val="1F497D"/>
                </a:solidFill>
                <a:effectLst/>
                <a:latin typeface="Calibri" panose="020F0502020204030204" pitchFamily="34" charset="0"/>
                <a:ea typeface="Calibri" panose="020F0502020204030204" pitchFamily="34" charset="0"/>
                <a:cs typeface="Calibri" panose="020F0502020204030204" pitchFamily="34" charset="0"/>
              </a:rPr>
              <a:t>Bühler</a:t>
            </a:r>
            <a:r>
              <a:rPr lang="en-US" sz="2400"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 is a privately owned Swiss company with over 14,000 employees, working to create innovative solutions for safe and healthy food and feed, and ensure better mobility for the future through advanced materials.</a:t>
            </a:r>
            <a:endParaRPr lang="en-US" sz="3600" dirty="0">
              <a:solidFill>
                <a:schemeClr val="accent5">
                  <a:lumMod val="25000"/>
                </a:schemeClr>
              </a:solidFill>
              <a:latin typeface="Calibri" panose="020F0502020204030204" pitchFamily="34" charset="0"/>
              <a:cs typeface="Calibri" panose="020F0502020204030204" pitchFamily="34" charset="0"/>
            </a:endParaRPr>
          </a:p>
        </p:txBody>
      </p:sp>
      <p:sp>
        <p:nvSpPr>
          <p:cNvPr id="7" name="Text Placeholder 14">
            <a:extLst>
              <a:ext uri="{FF2B5EF4-FFF2-40B4-BE49-F238E27FC236}">
                <a16:creationId xmlns:a16="http://schemas.microsoft.com/office/drawing/2014/main" id="{94713EA8-F911-4623-9C78-0F2A80E119A2}"/>
              </a:ext>
            </a:extLst>
          </p:cNvPr>
          <p:cNvSpPr txBox="1">
            <a:spLocks/>
          </p:cNvSpPr>
          <p:nvPr/>
        </p:nvSpPr>
        <p:spPr>
          <a:xfrm>
            <a:off x="1798836" y="2197810"/>
            <a:ext cx="3932237" cy="465748"/>
          </a:xfrm>
          <a:prstGeom prst="rect">
            <a:avLst/>
          </a:prstGeom>
        </p:spPr>
        <p:txBody>
          <a:bodyP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baseline="0">
                <a:solidFill>
                  <a:srgbClr val="003767"/>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rgbClr val="003767"/>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rgbClr val="003767"/>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003767"/>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003767"/>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800" dirty="0">
                <a:solidFill>
                  <a:schemeClr val="accent5">
                    <a:lumMod val="25000"/>
                  </a:schemeClr>
                </a:solidFill>
                <a:latin typeface="Calibri" panose="020F0502020204030204" pitchFamily="34" charset="0"/>
                <a:cs typeface="Calibri" panose="020F0502020204030204" pitchFamily="34" charset="0"/>
              </a:rPr>
              <a:t>Mark </a:t>
            </a:r>
            <a:r>
              <a:rPr lang="en-US" sz="2800" dirty="0" err="1">
                <a:solidFill>
                  <a:schemeClr val="accent5">
                    <a:lumMod val="25000"/>
                  </a:schemeClr>
                </a:solidFill>
                <a:latin typeface="Calibri" panose="020F0502020204030204" pitchFamily="34" charset="0"/>
                <a:cs typeface="Calibri" panose="020F0502020204030204" pitchFamily="34" charset="0"/>
              </a:rPr>
              <a:t>Bertoncino</a:t>
            </a:r>
            <a:endParaRPr lang="en-US" sz="2800" dirty="0">
              <a:solidFill>
                <a:schemeClr val="accent5">
                  <a:lumMod val="25000"/>
                </a:schemeClr>
              </a:solidFill>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EBB74D80-AC7F-4A59-84B5-FEE2CA0A7BBB}"/>
              </a:ext>
            </a:extLst>
          </p:cNvPr>
          <p:cNvSpPr txBox="1">
            <a:spLocks/>
          </p:cNvSpPr>
          <p:nvPr/>
        </p:nvSpPr>
        <p:spPr>
          <a:xfrm>
            <a:off x="1718118" y="5167362"/>
            <a:ext cx="4140196" cy="1057743"/>
          </a:xfrm>
          <a:prstGeom prst="rect">
            <a:avLst/>
          </a:prstGeom>
          <a:noFill/>
        </p:spPr>
        <p:txBody>
          <a:bodyPr vert="horz" lIns="91440" tIns="45720" rIns="91440" bIns="45720" rtlCol="0" anchor="ctr">
            <a:normAutofit/>
          </a:bodyPr>
          <a:lstStyle>
            <a:lvl1pPr algn="l" defTabSz="685800" rtl="0" eaLnBrk="1" latinLnBrk="0" hangingPunct="1">
              <a:lnSpc>
                <a:spcPct val="90000"/>
              </a:lnSpc>
              <a:spcBef>
                <a:spcPct val="0"/>
              </a:spcBef>
              <a:buNone/>
              <a:defRPr sz="3600" b="1" i="0" kern="1200" baseline="0">
                <a:ln w="0">
                  <a:noFill/>
                </a:ln>
                <a:solidFill>
                  <a:srgbClr val="003767"/>
                </a:solidFill>
                <a:latin typeface="Calibri" panose="020F0502020204030204" pitchFamily="34" charset="0"/>
                <a:ea typeface="+mj-ea"/>
                <a:cs typeface="+mj-cs"/>
              </a:defRPr>
            </a:lvl1pPr>
          </a:lstStyle>
          <a:p>
            <a:pPr algn="ctr"/>
            <a:r>
              <a:rPr lang="en-US" sz="2400" b="0" i="0" dirty="0">
                <a:solidFill>
                  <a:srgbClr val="1F497D"/>
                </a:solidFill>
                <a:effectLst/>
                <a:cs typeface="Calibri" panose="020F0502020204030204" pitchFamily="34" charset="0"/>
              </a:rPr>
              <a:t>Director of Customer Service</a:t>
            </a:r>
            <a:endParaRPr lang="en-US" sz="2400" b="0" dirty="0">
              <a:solidFill>
                <a:schemeClr val="accent5">
                  <a:lumMod val="25000"/>
                </a:schemeClr>
              </a:solidFill>
              <a:cs typeface="Calibri" panose="020F0502020204030204" pitchFamily="34" charset="0"/>
            </a:endParaRPr>
          </a:p>
          <a:p>
            <a:pPr algn="ctr"/>
            <a:r>
              <a:rPr lang="en-US" sz="2400" b="0" dirty="0" err="1">
                <a:solidFill>
                  <a:schemeClr val="accent5">
                    <a:lumMod val="25000"/>
                  </a:schemeClr>
                </a:solidFill>
                <a:cs typeface="Calibri" panose="020F0502020204030204" pitchFamily="34" charset="0"/>
              </a:rPr>
              <a:t>Bühler</a:t>
            </a:r>
            <a:r>
              <a:rPr lang="en-US" sz="2400" b="0" dirty="0">
                <a:solidFill>
                  <a:schemeClr val="accent5">
                    <a:lumMod val="25000"/>
                  </a:schemeClr>
                </a:solidFill>
                <a:cs typeface="Calibri" panose="020F0502020204030204" pitchFamily="34" charset="0"/>
              </a:rPr>
              <a:t> </a:t>
            </a:r>
            <a:r>
              <a:rPr lang="en-US" sz="2400" b="0" dirty="0" err="1">
                <a:solidFill>
                  <a:schemeClr val="accent5">
                    <a:lumMod val="25000"/>
                  </a:schemeClr>
                </a:solidFill>
                <a:cs typeface="Calibri" panose="020F0502020204030204" pitchFamily="34" charset="0"/>
              </a:rPr>
              <a:t>Aeroglide</a:t>
            </a:r>
            <a:endParaRPr lang="en-US" sz="2400" b="0" dirty="0">
              <a:solidFill>
                <a:schemeClr val="accent5">
                  <a:lumMod val="25000"/>
                </a:schemeClr>
              </a:solidFill>
              <a:cs typeface="Calibri" panose="020F0502020204030204" pitchFamily="34" charset="0"/>
            </a:endParaRPr>
          </a:p>
        </p:txBody>
      </p:sp>
      <p:pic>
        <p:nvPicPr>
          <p:cNvPr id="13" name="Picture 12">
            <a:extLst>
              <a:ext uri="{FF2B5EF4-FFF2-40B4-BE49-F238E27FC236}">
                <a16:creationId xmlns:a16="http://schemas.microsoft.com/office/drawing/2014/main" id="{45D40CD2-3589-4C09-A642-4A8F082E2A6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07040" y="2805832"/>
            <a:ext cx="2777097" cy="2361530"/>
          </a:xfrm>
          <a:prstGeom prst="rect">
            <a:avLst/>
          </a:prstGeom>
          <a:noFill/>
        </p:spPr>
      </p:pic>
      <p:sp>
        <p:nvSpPr>
          <p:cNvPr id="9" name="TextBox 8">
            <a:extLst>
              <a:ext uri="{FF2B5EF4-FFF2-40B4-BE49-F238E27FC236}">
                <a16:creationId xmlns:a16="http://schemas.microsoft.com/office/drawing/2014/main" id="{3AAA09B5-455D-4842-BAAD-B450C23EAF0D}"/>
              </a:ext>
            </a:extLst>
          </p:cNvPr>
          <p:cNvSpPr txBox="1"/>
          <p:nvPr/>
        </p:nvSpPr>
        <p:spPr>
          <a:xfrm>
            <a:off x="1798836" y="268943"/>
            <a:ext cx="10393164" cy="1154162"/>
          </a:xfrm>
          <a:prstGeom prst="rect">
            <a:avLst/>
          </a:prstGeom>
          <a:noFill/>
        </p:spPr>
        <p:txBody>
          <a:bodyPr wrap="square" rtlCol="0">
            <a:spAutoFit/>
          </a:bodyPr>
          <a:lstStyle/>
          <a:p>
            <a:pPr marL="7938" marR="0" algn="ctr">
              <a:spcBef>
                <a:spcPts val="0"/>
              </a:spcBef>
              <a:spcAft>
                <a:spcPts val="0"/>
              </a:spcAft>
            </a:pPr>
            <a:r>
              <a:rPr lang="en-US" sz="2700" b="1" dirty="0">
                <a:solidFill>
                  <a:schemeClr val="accent5">
                    <a:lumMod val="25000"/>
                  </a:schemeClr>
                </a:solidFill>
                <a:effectLst/>
                <a:latin typeface="Calibri" panose="020F0502020204030204" pitchFamily="34" charset="0"/>
                <a:ea typeface="Calibri" panose="020F0502020204030204" pitchFamily="34" charset="0"/>
                <a:cs typeface="Calibri" panose="020F0502020204030204" pitchFamily="34" charset="0"/>
              </a:rPr>
              <a:t>CONNECT AND BUILD YOUR WORKFORCE WITH APPRENTICESHIPNC!</a:t>
            </a:r>
          </a:p>
          <a:p>
            <a:pPr marL="7938" marR="0" algn="ctr">
              <a:spcBef>
                <a:spcPts val="0"/>
              </a:spcBef>
              <a:spcAft>
                <a:spcPts val="0"/>
              </a:spcAft>
            </a:pPr>
            <a:endParaRPr lang="en-US" sz="1000" dirty="0">
              <a:solidFill>
                <a:schemeClr val="accent5">
                  <a:lumMod val="25000"/>
                </a:schemeClr>
              </a:solidFill>
              <a:effectLst/>
              <a:latin typeface="Calibri" panose="020F0502020204030204" pitchFamily="34" charset="0"/>
              <a:ea typeface="Calibri" panose="020F0502020204030204" pitchFamily="34" charset="0"/>
              <a:cs typeface="Calibri" panose="020F0502020204030204" pitchFamily="34" charset="0"/>
            </a:endParaRPr>
          </a:p>
          <a:p>
            <a:pPr marL="7938" marR="0" algn="ctr">
              <a:spcBef>
                <a:spcPts val="0"/>
              </a:spcBef>
              <a:spcAft>
                <a:spcPts val="0"/>
              </a:spcAft>
            </a:pPr>
            <a:r>
              <a:rPr lang="en-US" sz="3200" dirty="0">
                <a:solidFill>
                  <a:schemeClr val="accent5">
                    <a:lumMod val="25000"/>
                  </a:schemeClr>
                </a:solidFill>
                <a:effectLst/>
                <a:latin typeface="Calibri" panose="020F0502020204030204" pitchFamily="34" charset="0"/>
                <a:ea typeface="Calibri" panose="020F0502020204030204" pitchFamily="34" charset="0"/>
                <a:cs typeface="Calibri" panose="020F0502020204030204" pitchFamily="34" charset="0"/>
              </a:rPr>
              <a:t>Tailor Made: Using Apprenticeship to Get the Right Fit</a:t>
            </a:r>
          </a:p>
        </p:txBody>
      </p:sp>
    </p:spTree>
    <p:extLst>
      <p:ext uri="{BB962C8B-B14F-4D97-AF65-F5344CB8AC3E}">
        <p14:creationId xmlns:p14="http://schemas.microsoft.com/office/powerpoint/2010/main" val="26637072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EC88462D-971B-4F9C-A843-7FCB7EB5E37C}"/>
              </a:ext>
            </a:extLst>
          </p:cNvPr>
          <p:cNvSpPr>
            <a:spLocks noGrp="1"/>
          </p:cNvSpPr>
          <p:nvPr>
            <p:ph idx="1"/>
          </p:nvPr>
        </p:nvSpPr>
        <p:spPr>
          <a:xfrm>
            <a:off x="6333688" y="2663558"/>
            <a:ext cx="5453304" cy="3157391"/>
          </a:xfrm>
        </p:spPr>
        <p:txBody>
          <a:bodyPr>
            <a:normAutofit/>
          </a:bodyPr>
          <a:lstStyle/>
          <a:p>
            <a:pPr marL="0" indent="0" algn="just">
              <a:buNone/>
            </a:pPr>
            <a:r>
              <a:rPr lang="en-US" sz="2400" dirty="0">
                <a:solidFill>
                  <a:schemeClr val="accent5">
                    <a:lumMod val="25000"/>
                  </a:schemeClr>
                </a:solidFill>
                <a:latin typeface="Calibri" panose="020F0502020204030204" pitchFamily="34" charset="0"/>
                <a:cs typeface="Calibri" panose="020F0502020204030204" pitchFamily="34" charset="0"/>
              </a:rPr>
              <a:t>Frank had worked over twenty years as an automotive and heavy truck technician before transitioning to teach automotive technology at our community colleges for nine years. He then became a community college program administrator for the NC Community College System where he’s been employed for over fourteen years.</a:t>
            </a:r>
          </a:p>
        </p:txBody>
      </p:sp>
      <p:sp>
        <p:nvSpPr>
          <p:cNvPr id="7" name="Text Placeholder 14">
            <a:extLst>
              <a:ext uri="{FF2B5EF4-FFF2-40B4-BE49-F238E27FC236}">
                <a16:creationId xmlns:a16="http://schemas.microsoft.com/office/drawing/2014/main" id="{94713EA8-F911-4623-9C78-0F2A80E119A2}"/>
              </a:ext>
            </a:extLst>
          </p:cNvPr>
          <p:cNvSpPr txBox="1">
            <a:spLocks/>
          </p:cNvSpPr>
          <p:nvPr/>
        </p:nvSpPr>
        <p:spPr>
          <a:xfrm>
            <a:off x="1798836" y="2197810"/>
            <a:ext cx="3932237" cy="465748"/>
          </a:xfrm>
          <a:prstGeom prst="rect">
            <a:avLst/>
          </a:prstGeom>
        </p:spPr>
        <p:txBody>
          <a:bodyP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baseline="0">
                <a:solidFill>
                  <a:srgbClr val="003767"/>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rgbClr val="003767"/>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rgbClr val="003767"/>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003767"/>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003767"/>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800" dirty="0">
                <a:solidFill>
                  <a:schemeClr val="accent5">
                    <a:lumMod val="25000"/>
                  </a:schemeClr>
                </a:solidFill>
                <a:latin typeface="Calibri" panose="020F0502020204030204" pitchFamily="34" charset="0"/>
                <a:cs typeface="Calibri" panose="020F0502020204030204" pitchFamily="34" charset="0"/>
              </a:rPr>
              <a:t>Dr. Frank Scuiletti</a:t>
            </a:r>
          </a:p>
        </p:txBody>
      </p:sp>
      <p:sp>
        <p:nvSpPr>
          <p:cNvPr id="8" name="Title 1">
            <a:extLst>
              <a:ext uri="{FF2B5EF4-FFF2-40B4-BE49-F238E27FC236}">
                <a16:creationId xmlns:a16="http://schemas.microsoft.com/office/drawing/2014/main" id="{EBB74D80-AC7F-4A59-84B5-FEE2CA0A7BBB}"/>
              </a:ext>
            </a:extLst>
          </p:cNvPr>
          <p:cNvSpPr txBox="1">
            <a:spLocks/>
          </p:cNvSpPr>
          <p:nvPr/>
        </p:nvSpPr>
        <p:spPr>
          <a:xfrm>
            <a:off x="1718118" y="5227857"/>
            <a:ext cx="4140196" cy="1001494"/>
          </a:xfrm>
          <a:prstGeom prst="rect">
            <a:avLst/>
          </a:prstGeom>
          <a:noFill/>
        </p:spPr>
        <p:txBody>
          <a:bodyPr vert="horz" lIns="91440" tIns="45720" rIns="91440" bIns="45720" rtlCol="0" anchor="ctr">
            <a:normAutofit/>
          </a:bodyPr>
          <a:lstStyle>
            <a:lvl1pPr algn="l" defTabSz="685800" rtl="0" eaLnBrk="1" latinLnBrk="0" hangingPunct="1">
              <a:lnSpc>
                <a:spcPct val="90000"/>
              </a:lnSpc>
              <a:spcBef>
                <a:spcPct val="0"/>
              </a:spcBef>
              <a:buNone/>
              <a:defRPr sz="3600" b="1" i="0" kern="1200" baseline="0">
                <a:ln w="0">
                  <a:noFill/>
                </a:ln>
                <a:solidFill>
                  <a:srgbClr val="003767"/>
                </a:solidFill>
                <a:latin typeface="Calibri" panose="020F0502020204030204" pitchFamily="34" charset="0"/>
                <a:ea typeface="+mj-ea"/>
                <a:cs typeface="+mj-cs"/>
              </a:defRPr>
            </a:lvl1pPr>
          </a:lstStyle>
          <a:p>
            <a:pPr algn="ctr"/>
            <a:r>
              <a:rPr lang="en-US" sz="2400" b="0" dirty="0">
                <a:solidFill>
                  <a:schemeClr val="accent5">
                    <a:lumMod val="25000"/>
                  </a:schemeClr>
                </a:solidFill>
              </a:rPr>
              <a:t>Senior Program Administrator</a:t>
            </a:r>
          </a:p>
          <a:p>
            <a:pPr algn="ctr"/>
            <a:r>
              <a:rPr lang="en-US" sz="2400" b="0" dirty="0">
                <a:solidFill>
                  <a:schemeClr val="accent5">
                    <a:lumMod val="25000"/>
                  </a:schemeClr>
                </a:solidFill>
              </a:rPr>
              <a:t>NC Community College System </a:t>
            </a:r>
          </a:p>
        </p:txBody>
      </p:sp>
      <p:pic>
        <p:nvPicPr>
          <p:cNvPr id="9" name="Picture 8">
            <a:extLst>
              <a:ext uri="{FF2B5EF4-FFF2-40B4-BE49-F238E27FC236}">
                <a16:creationId xmlns:a16="http://schemas.microsoft.com/office/drawing/2014/main" id="{6D98038E-5679-49F8-9F79-C717BC2BBEA3}"/>
              </a:ext>
            </a:extLst>
          </p:cNvPr>
          <p:cNvPicPr/>
          <p:nvPr/>
        </p:nvPicPr>
        <p:blipFill rotWithShape="1">
          <a:blip r:embed="rId2" cstate="print">
            <a:extLst>
              <a:ext uri="{28A0092B-C50C-407E-A947-70E740481C1C}">
                <a14:useLocalDpi xmlns:a14="http://schemas.microsoft.com/office/drawing/2010/main" val="0"/>
              </a:ext>
            </a:extLst>
          </a:blip>
          <a:srcRect b="33209"/>
          <a:stretch/>
        </p:blipFill>
        <p:spPr bwMode="auto">
          <a:xfrm>
            <a:off x="2721465" y="2917564"/>
            <a:ext cx="2238841" cy="2310293"/>
          </a:xfrm>
          <a:prstGeom prst="rect">
            <a:avLst/>
          </a:prstGeom>
          <a:noFill/>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B11E08BE-54E3-5E48-A6F1-E1D10F0D6F16}"/>
              </a:ext>
            </a:extLst>
          </p:cNvPr>
          <p:cNvSpPr txBox="1"/>
          <p:nvPr/>
        </p:nvSpPr>
        <p:spPr>
          <a:xfrm>
            <a:off x="1798836" y="268943"/>
            <a:ext cx="10393164" cy="1154162"/>
          </a:xfrm>
          <a:prstGeom prst="rect">
            <a:avLst/>
          </a:prstGeom>
          <a:noFill/>
        </p:spPr>
        <p:txBody>
          <a:bodyPr wrap="square" rtlCol="0">
            <a:spAutoFit/>
          </a:bodyPr>
          <a:lstStyle/>
          <a:p>
            <a:pPr marL="7938" marR="0" algn="ctr">
              <a:spcBef>
                <a:spcPts val="0"/>
              </a:spcBef>
              <a:spcAft>
                <a:spcPts val="0"/>
              </a:spcAft>
            </a:pPr>
            <a:r>
              <a:rPr lang="en-US" sz="2700" b="1" dirty="0">
                <a:solidFill>
                  <a:schemeClr val="accent5">
                    <a:lumMod val="25000"/>
                  </a:schemeClr>
                </a:solidFill>
                <a:effectLst/>
                <a:latin typeface="Calibri" panose="020F0502020204030204" pitchFamily="34" charset="0"/>
                <a:ea typeface="Calibri" panose="020F0502020204030204" pitchFamily="34" charset="0"/>
                <a:cs typeface="Calibri" panose="020F0502020204030204" pitchFamily="34" charset="0"/>
              </a:rPr>
              <a:t>CONNECT AND BUILD YOUR WORKFORCE WITH APPRENTICESHIPNC!</a:t>
            </a:r>
          </a:p>
          <a:p>
            <a:pPr marL="7938" marR="0" algn="ctr">
              <a:spcBef>
                <a:spcPts val="0"/>
              </a:spcBef>
              <a:spcAft>
                <a:spcPts val="0"/>
              </a:spcAft>
            </a:pPr>
            <a:endParaRPr lang="en-US" sz="1000" dirty="0">
              <a:solidFill>
                <a:schemeClr val="accent5">
                  <a:lumMod val="25000"/>
                </a:schemeClr>
              </a:solidFill>
              <a:effectLst/>
              <a:latin typeface="Calibri" panose="020F0502020204030204" pitchFamily="34" charset="0"/>
              <a:ea typeface="Calibri" panose="020F0502020204030204" pitchFamily="34" charset="0"/>
              <a:cs typeface="Calibri" panose="020F0502020204030204" pitchFamily="34" charset="0"/>
            </a:endParaRPr>
          </a:p>
          <a:p>
            <a:pPr marL="7938" marR="0" algn="ctr">
              <a:spcBef>
                <a:spcPts val="0"/>
              </a:spcBef>
              <a:spcAft>
                <a:spcPts val="0"/>
              </a:spcAft>
            </a:pPr>
            <a:r>
              <a:rPr lang="en-US" sz="3200" dirty="0">
                <a:solidFill>
                  <a:schemeClr val="accent5">
                    <a:lumMod val="25000"/>
                  </a:schemeClr>
                </a:solidFill>
                <a:effectLst/>
                <a:latin typeface="Calibri" panose="020F0502020204030204" pitchFamily="34" charset="0"/>
                <a:ea typeface="Calibri" panose="020F0502020204030204" pitchFamily="34" charset="0"/>
                <a:cs typeface="Calibri" panose="020F0502020204030204" pitchFamily="34" charset="0"/>
              </a:rPr>
              <a:t>Tailor Made: Using Apprenticeship to Get the Right Fit</a:t>
            </a:r>
          </a:p>
        </p:txBody>
      </p:sp>
    </p:spTree>
    <p:extLst>
      <p:ext uri="{BB962C8B-B14F-4D97-AF65-F5344CB8AC3E}">
        <p14:creationId xmlns:p14="http://schemas.microsoft.com/office/powerpoint/2010/main" val="15636225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76557F-6A5F-43BE-B8AD-762F561430C2}"/>
              </a:ext>
            </a:extLst>
          </p:cNvPr>
          <p:cNvSpPr>
            <a:spLocks noGrp="1"/>
          </p:cNvSpPr>
          <p:nvPr>
            <p:ph type="title"/>
          </p:nvPr>
        </p:nvSpPr>
        <p:spPr/>
        <p:txBody>
          <a:bodyPr>
            <a:normAutofit/>
          </a:bodyPr>
          <a:lstStyle/>
          <a:p>
            <a:r>
              <a:rPr lang="en-US" dirty="0">
                <a:cs typeface="Calibri" panose="020F0502020204030204" pitchFamily="34" charset="0"/>
              </a:rPr>
              <a:t>Tailor Made: Using Apprenticeship to Get the Right Fit</a:t>
            </a:r>
            <a:endParaRPr lang="en-US" dirty="0">
              <a:latin typeface="Calibri" panose="020F0502020204030204" pitchFamily="34" charset="0"/>
              <a:cs typeface="Calibri" panose="020F0502020204030204" pitchFamily="34" charset="0"/>
            </a:endParaRPr>
          </a:p>
        </p:txBody>
      </p:sp>
      <p:sp>
        <p:nvSpPr>
          <p:cNvPr id="2" name="Date Placeholder 1">
            <a:extLst>
              <a:ext uri="{FF2B5EF4-FFF2-40B4-BE49-F238E27FC236}">
                <a16:creationId xmlns:a16="http://schemas.microsoft.com/office/drawing/2014/main" id="{CA3B4B0D-C58A-4A3A-B6D0-F3B332B3A46D}"/>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70CD69-2E1C-4564-9727-BB9F97CEEF5E}" type="datetime1">
              <a:rPr kumimoji="0" lang="en-US" sz="900" b="0" i="0" u="none" strike="noStrike" kern="1200" cap="none" spc="0" normalizeH="0" baseline="0" noProof="0" smtClean="0">
                <a:ln>
                  <a:noFill/>
                </a:ln>
                <a:solidFill>
                  <a:srgbClr val="003767"/>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4/26/21</a:t>
            </a:fld>
            <a:endParaRPr kumimoji="0" lang="en-US" sz="900" b="0" i="0" u="none" strike="noStrike" kern="1200" cap="none" spc="0" normalizeH="0" baseline="0" noProof="0" dirty="0">
              <a:ln>
                <a:noFill/>
              </a:ln>
              <a:solidFill>
                <a:srgbClr val="003767"/>
              </a:solidFill>
              <a:effectLst/>
              <a:uLnTx/>
              <a:uFillTx/>
              <a:latin typeface="Arial" panose="020B0604020202020204" pitchFamily="34" charset="0"/>
              <a:ea typeface="+mn-ea"/>
              <a:cs typeface="+mn-cs"/>
            </a:endParaRPr>
          </a:p>
        </p:txBody>
      </p:sp>
      <p:sp>
        <p:nvSpPr>
          <p:cNvPr id="4" name="Slide Number Placeholder 3">
            <a:extLst>
              <a:ext uri="{FF2B5EF4-FFF2-40B4-BE49-F238E27FC236}">
                <a16:creationId xmlns:a16="http://schemas.microsoft.com/office/drawing/2014/main" id="{F971871F-2A79-4FD2-A077-E0656670676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D5DC98F-6F3D-4D37-8801-59C812F9270D}" type="slidenum">
              <a:rPr kumimoji="0" lang="en-US" sz="900" b="0" i="0" u="none" strike="noStrike" kern="1200" cap="none" spc="0" normalizeH="0" baseline="0" noProof="0" smtClean="0">
                <a:ln>
                  <a:noFill/>
                </a:ln>
                <a:solidFill>
                  <a:srgbClr val="00376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en-US" sz="900" b="0" i="0" u="none" strike="noStrike" kern="1200" cap="none" spc="0" normalizeH="0" baseline="0" noProof="0" dirty="0">
              <a:ln>
                <a:noFill/>
              </a:ln>
              <a:solidFill>
                <a:srgbClr val="003767"/>
              </a:solidFill>
              <a:effectLst/>
              <a:uLnTx/>
              <a:uFillTx/>
              <a:latin typeface="Arial" panose="020B0604020202020204" pitchFamily="34" charset="0"/>
              <a:ea typeface="+mn-ea"/>
              <a:cs typeface="+mn-cs"/>
            </a:endParaRPr>
          </a:p>
        </p:txBody>
      </p:sp>
      <p:sp>
        <p:nvSpPr>
          <p:cNvPr id="5" name="Title 1">
            <a:extLst>
              <a:ext uri="{FF2B5EF4-FFF2-40B4-BE49-F238E27FC236}">
                <a16:creationId xmlns:a16="http://schemas.microsoft.com/office/drawing/2014/main" id="{B66A1C23-D5C4-419B-AA89-E2DBAFA309AC}"/>
              </a:ext>
            </a:extLst>
          </p:cNvPr>
          <p:cNvSpPr txBox="1">
            <a:spLocks/>
          </p:cNvSpPr>
          <p:nvPr/>
        </p:nvSpPr>
        <p:spPr>
          <a:xfrm>
            <a:off x="0" y="-16778"/>
            <a:ext cx="9144000" cy="100737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kern="1200">
                <a:ln w="0">
                  <a:solidFill>
                    <a:schemeClr val="accent1"/>
                  </a:solidFill>
                </a:ln>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300" b="1" i="0" u="none" strike="noStrike" kern="1200" cap="none" spc="0" normalizeH="0" baseline="0" noProof="0">
                <a:ln w="0">
                  <a:solidFill>
                    <a:srgbClr val="ECAA1F"/>
                  </a:solidFill>
                </a:ln>
                <a:solidFill>
                  <a:prstClr val="black"/>
                </a:solidFill>
                <a:effectLst/>
                <a:uLnTx/>
                <a:uFillTx/>
                <a:latin typeface="Calibri Bold"/>
                <a:ea typeface="+mj-ea"/>
                <a:cs typeface="+mj-cs"/>
              </a:rPr>
              <a:t> </a:t>
            </a:r>
            <a:endParaRPr kumimoji="0" lang="en-US" sz="3300" b="1" i="0" u="none" strike="noStrike" kern="1200" cap="none" spc="0" normalizeH="0" baseline="0" noProof="0" dirty="0">
              <a:ln w="0">
                <a:solidFill>
                  <a:srgbClr val="ECAA1F"/>
                </a:solidFill>
              </a:ln>
              <a:solidFill>
                <a:prstClr val="black"/>
              </a:solidFill>
              <a:effectLst/>
              <a:uLnTx/>
              <a:uFillTx/>
              <a:latin typeface="Calibri Bold"/>
              <a:ea typeface="+mj-ea"/>
              <a:cs typeface="+mj-cs"/>
            </a:endParaRPr>
          </a:p>
        </p:txBody>
      </p:sp>
      <p:pic>
        <p:nvPicPr>
          <p:cNvPr id="7" name="Picture 6">
            <a:extLst>
              <a:ext uri="{FF2B5EF4-FFF2-40B4-BE49-F238E27FC236}">
                <a16:creationId xmlns:a16="http://schemas.microsoft.com/office/drawing/2014/main" id="{1736B721-CE98-4959-BA66-CC8CC6B9081C}"/>
              </a:ext>
            </a:extLst>
          </p:cNvPr>
          <p:cNvPicPr>
            <a:picLocks noChangeAspect="1"/>
          </p:cNvPicPr>
          <p:nvPr/>
        </p:nvPicPr>
        <p:blipFill>
          <a:blip r:embed="rId2"/>
          <a:stretch>
            <a:fillRect/>
          </a:stretch>
        </p:blipFill>
        <p:spPr>
          <a:xfrm>
            <a:off x="1685160" y="1467723"/>
            <a:ext cx="8821677" cy="1072989"/>
          </a:xfrm>
          <a:prstGeom prst="rect">
            <a:avLst/>
          </a:prstGeom>
        </p:spPr>
      </p:pic>
      <p:pic>
        <p:nvPicPr>
          <p:cNvPr id="8" name="Picture 7">
            <a:extLst>
              <a:ext uri="{FF2B5EF4-FFF2-40B4-BE49-F238E27FC236}">
                <a16:creationId xmlns:a16="http://schemas.microsoft.com/office/drawing/2014/main" id="{4AF6B5CA-4547-4861-8352-405E2528DC01}"/>
              </a:ext>
            </a:extLst>
          </p:cNvPr>
          <p:cNvPicPr>
            <a:picLocks noChangeAspect="1"/>
          </p:cNvPicPr>
          <p:nvPr/>
        </p:nvPicPr>
        <p:blipFill>
          <a:blip r:embed="rId3"/>
          <a:stretch>
            <a:fillRect/>
          </a:stretch>
        </p:blipFill>
        <p:spPr>
          <a:xfrm>
            <a:off x="2124110" y="2072599"/>
            <a:ext cx="7943776" cy="4230991"/>
          </a:xfrm>
          <a:prstGeom prst="rect">
            <a:avLst/>
          </a:prstGeom>
        </p:spPr>
      </p:pic>
    </p:spTree>
    <p:extLst>
      <p:ext uri="{BB962C8B-B14F-4D97-AF65-F5344CB8AC3E}">
        <p14:creationId xmlns:p14="http://schemas.microsoft.com/office/powerpoint/2010/main" val="28510954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EC88462D-971B-4F9C-A843-7FCB7EB5E37C}"/>
              </a:ext>
            </a:extLst>
          </p:cNvPr>
          <p:cNvSpPr>
            <a:spLocks noGrp="1"/>
          </p:cNvSpPr>
          <p:nvPr>
            <p:ph idx="1"/>
          </p:nvPr>
        </p:nvSpPr>
        <p:spPr>
          <a:xfrm>
            <a:off x="5921360" y="2688819"/>
            <a:ext cx="5865632" cy="3466883"/>
          </a:xfrm>
        </p:spPr>
        <p:txBody>
          <a:bodyPr>
            <a:normAutofit/>
          </a:bodyPr>
          <a:lstStyle/>
          <a:p>
            <a:pPr marL="0" indent="0" algn="just">
              <a:buNone/>
            </a:pPr>
            <a:r>
              <a:rPr lang="en-US" sz="2400" dirty="0">
                <a:solidFill>
                  <a:schemeClr val="accent5">
                    <a:lumMod val="25000"/>
                  </a:schemeClr>
                </a:solidFill>
                <a:latin typeface="Calibri" panose="020F0502020204030204" pitchFamily="34" charset="0"/>
                <a:cs typeface="Calibri" panose="020F0502020204030204" pitchFamily="34" charset="0"/>
              </a:rPr>
              <a:t>Cheryl has served in both the K-12 and post-secondary environments. Her former roles as a classroom teacher, Adjunct Professor, Career Development &amp; Special Populations Coordinator, School-to-Career Coordinator and Academy Director helped lead her to her present position as the Work-based Learning Consultant for the NC Department of Public Instruction in Career and Technical Education.</a:t>
            </a:r>
          </a:p>
        </p:txBody>
      </p:sp>
      <p:sp>
        <p:nvSpPr>
          <p:cNvPr id="7" name="Text Placeholder 14">
            <a:extLst>
              <a:ext uri="{FF2B5EF4-FFF2-40B4-BE49-F238E27FC236}">
                <a16:creationId xmlns:a16="http://schemas.microsoft.com/office/drawing/2014/main" id="{94713EA8-F911-4623-9C78-0F2A80E119A2}"/>
              </a:ext>
            </a:extLst>
          </p:cNvPr>
          <p:cNvSpPr txBox="1">
            <a:spLocks/>
          </p:cNvSpPr>
          <p:nvPr/>
        </p:nvSpPr>
        <p:spPr>
          <a:xfrm>
            <a:off x="1798836" y="2197810"/>
            <a:ext cx="3932237" cy="465748"/>
          </a:xfrm>
          <a:prstGeom prst="rect">
            <a:avLst/>
          </a:prstGeom>
        </p:spPr>
        <p:txBody>
          <a:bodyP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baseline="0">
                <a:solidFill>
                  <a:srgbClr val="003767"/>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rgbClr val="003767"/>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rgbClr val="003767"/>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003767"/>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003767"/>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800" dirty="0">
                <a:solidFill>
                  <a:schemeClr val="accent5">
                    <a:lumMod val="25000"/>
                  </a:schemeClr>
                </a:solidFill>
                <a:latin typeface="Calibri" panose="020F0502020204030204" pitchFamily="34" charset="0"/>
                <a:cs typeface="Calibri" panose="020F0502020204030204" pitchFamily="34" charset="0"/>
              </a:rPr>
              <a:t>Cheryl Cox</a:t>
            </a:r>
          </a:p>
        </p:txBody>
      </p:sp>
      <p:sp>
        <p:nvSpPr>
          <p:cNvPr id="8" name="Title 1">
            <a:extLst>
              <a:ext uri="{FF2B5EF4-FFF2-40B4-BE49-F238E27FC236}">
                <a16:creationId xmlns:a16="http://schemas.microsoft.com/office/drawing/2014/main" id="{EBB74D80-AC7F-4A59-84B5-FEE2CA0A7BBB}"/>
              </a:ext>
            </a:extLst>
          </p:cNvPr>
          <p:cNvSpPr txBox="1">
            <a:spLocks/>
          </p:cNvSpPr>
          <p:nvPr/>
        </p:nvSpPr>
        <p:spPr>
          <a:xfrm>
            <a:off x="1718118" y="5320534"/>
            <a:ext cx="4140196" cy="1537466"/>
          </a:xfrm>
          <a:prstGeom prst="rect">
            <a:avLst/>
          </a:prstGeom>
          <a:noFill/>
        </p:spPr>
        <p:txBody>
          <a:bodyPr vert="horz" lIns="91440" tIns="45720" rIns="91440" bIns="45720" rtlCol="0" anchor="ctr">
            <a:normAutofit/>
          </a:bodyPr>
          <a:lstStyle>
            <a:lvl1pPr algn="l" defTabSz="685800" rtl="0" eaLnBrk="1" latinLnBrk="0" hangingPunct="1">
              <a:lnSpc>
                <a:spcPct val="90000"/>
              </a:lnSpc>
              <a:spcBef>
                <a:spcPct val="0"/>
              </a:spcBef>
              <a:buNone/>
              <a:defRPr sz="3600" b="1" i="0" kern="1200" baseline="0">
                <a:ln w="0">
                  <a:noFill/>
                </a:ln>
                <a:solidFill>
                  <a:srgbClr val="003767"/>
                </a:solidFill>
                <a:latin typeface="Calibri" panose="020F0502020204030204" pitchFamily="34" charset="0"/>
                <a:ea typeface="+mj-ea"/>
                <a:cs typeface="+mj-cs"/>
              </a:defRPr>
            </a:lvl1pPr>
          </a:lstStyle>
          <a:p>
            <a:pPr algn="ctr"/>
            <a:r>
              <a:rPr lang="en-US" sz="2400" b="0" dirty="0">
                <a:solidFill>
                  <a:schemeClr val="accent5">
                    <a:lumMod val="25000"/>
                  </a:schemeClr>
                </a:solidFill>
              </a:rPr>
              <a:t>Work-Based Learning Consultant</a:t>
            </a:r>
          </a:p>
          <a:p>
            <a:pPr algn="ctr"/>
            <a:r>
              <a:rPr lang="en-US" sz="2400" b="0" dirty="0">
                <a:solidFill>
                  <a:schemeClr val="accent5">
                    <a:lumMod val="25000"/>
                  </a:schemeClr>
                </a:solidFill>
              </a:rPr>
              <a:t>NC Department of </a:t>
            </a:r>
          </a:p>
          <a:p>
            <a:pPr algn="ctr"/>
            <a:r>
              <a:rPr lang="en-US" sz="2400" b="0" dirty="0">
                <a:solidFill>
                  <a:schemeClr val="accent5">
                    <a:lumMod val="25000"/>
                  </a:schemeClr>
                </a:solidFill>
              </a:rPr>
              <a:t>Public Instruction</a:t>
            </a:r>
          </a:p>
        </p:txBody>
      </p:sp>
      <p:pic>
        <p:nvPicPr>
          <p:cNvPr id="9" name="Picture 8">
            <a:extLst>
              <a:ext uri="{FF2B5EF4-FFF2-40B4-BE49-F238E27FC236}">
                <a16:creationId xmlns:a16="http://schemas.microsoft.com/office/drawing/2014/main" id="{650B13BE-F7AC-418A-9497-A83F1C33998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66644" y="2764235"/>
            <a:ext cx="2306190" cy="2556300"/>
          </a:xfrm>
          <a:prstGeom prst="rect">
            <a:avLst/>
          </a:prstGeom>
          <a:noFill/>
          <a:ln>
            <a:noFill/>
          </a:ln>
        </p:spPr>
      </p:pic>
      <p:sp>
        <p:nvSpPr>
          <p:cNvPr id="11" name="TextBox 10">
            <a:extLst>
              <a:ext uri="{FF2B5EF4-FFF2-40B4-BE49-F238E27FC236}">
                <a16:creationId xmlns:a16="http://schemas.microsoft.com/office/drawing/2014/main" id="{50E193C0-6500-0F47-8AEA-EAAA31CEBF81}"/>
              </a:ext>
            </a:extLst>
          </p:cNvPr>
          <p:cNvSpPr txBox="1"/>
          <p:nvPr/>
        </p:nvSpPr>
        <p:spPr>
          <a:xfrm>
            <a:off x="1798836" y="268943"/>
            <a:ext cx="10393164" cy="1154162"/>
          </a:xfrm>
          <a:prstGeom prst="rect">
            <a:avLst/>
          </a:prstGeom>
          <a:noFill/>
        </p:spPr>
        <p:txBody>
          <a:bodyPr wrap="square" rtlCol="0">
            <a:spAutoFit/>
          </a:bodyPr>
          <a:lstStyle/>
          <a:p>
            <a:pPr marL="7938" marR="0" algn="ctr">
              <a:spcBef>
                <a:spcPts val="0"/>
              </a:spcBef>
              <a:spcAft>
                <a:spcPts val="0"/>
              </a:spcAft>
            </a:pPr>
            <a:r>
              <a:rPr lang="en-US" sz="2700" b="1" dirty="0">
                <a:solidFill>
                  <a:schemeClr val="accent5">
                    <a:lumMod val="25000"/>
                  </a:schemeClr>
                </a:solidFill>
                <a:effectLst/>
                <a:latin typeface="Calibri" panose="020F0502020204030204" pitchFamily="34" charset="0"/>
                <a:ea typeface="Calibri" panose="020F0502020204030204" pitchFamily="34" charset="0"/>
                <a:cs typeface="Calibri" panose="020F0502020204030204" pitchFamily="34" charset="0"/>
              </a:rPr>
              <a:t>CONNECT AND BUILD YOUR WORKFORCE WITH APPRENTICESHIPNC!</a:t>
            </a:r>
          </a:p>
          <a:p>
            <a:pPr marL="7938" marR="0" algn="ctr">
              <a:spcBef>
                <a:spcPts val="0"/>
              </a:spcBef>
              <a:spcAft>
                <a:spcPts val="0"/>
              </a:spcAft>
            </a:pPr>
            <a:endParaRPr lang="en-US" sz="1000" dirty="0">
              <a:solidFill>
                <a:schemeClr val="accent5">
                  <a:lumMod val="25000"/>
                </a:schemeClr>
              </a:solidFill>
              <a:effectLst/>
              <a:latin typeface="Calibri" panose="020F0502020204030204" pitchFamily="34" charset="0"/>
              <a:ea typeface="Calibri" panose="020F0502020204030204" pitchFamily="34" charset="0"/>
              <a:cs typeface="Calibri" panose="020F0502020204030204" pitchFamily="34" charset="0"/>
            </a:endParaRPr>
          </a:p>
          <a:p>
            <a:pPr marL="7938" marR="0" algn="ctr">
              <a:spcBef>
                <a:spcPts val="0"/>
              </a:spcBef>
              <a:spcAft>
                <a:spcPts val="0"/>
              </a:spcAft>
            </a:pPr>
            <a:r>
              <a:rPr lang="en-US" sz="3200" dirty="0">
                <a:solidFill>
                  <a:schemeClr val="accent5">
                    <a:lumMod val="25000"/>
                  </a:schemeClr>
                </a:solidFill>
                <a:effectLst/>
                <a:latin typeface="Calibri" panose="020F0502020204030204" pitchFamily="34" charset="0"/>
                <a:ea typeface="Calibri" panose="020F0502020204030204" pitchFamily="34" charset="0"/>
                <a:cs typeface="Calibri" panose="020F0502020204030204" pitchFamily="34" charset="0"/>
              </a:rPr>
              <a:t>Tailor Made: Using Apprenticeship to Get the Right Fit</a:t>
            </a:r>
          </a:p>
        </p:txBody>
      </p:sp>
    </p:spTree>
    <p:extLst>
      <p:ext uri="{BB962C8B-B14F-4D97-AF65-F5344CB8AC3E}">
        <p14:creationId xmlns:p14="http://schemas.microsoft.com/office/powerpoint/2010/main" val="26282090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76557F-6A5F-43BE-B8AD-762F561430C2}"/>
              </a:ext>
            </a:extLst>
          </p:cNvPr>
          <p:cNvSpPr>
            <a:spLocks noGrp="1"/>
          </p:cNvSpPr>
          <p:nvPr>
            <p:ph type="title"/>
          </p:nvPr>
        </p:nvSpPr>
        <p:spPr/>
        <p:txBody>
          <a:bodyPr>
            <a:normAutofit/>
          </a:bodyPr>
          <a:lstStyle/>
          <a:p>
            <a:r>
              <a:rPr lang="en-US" dirty="0">
                <a:cs typeface="Calibri" panose="020F0502020204030204" pitchFamily="34" charset="0"/>
              </a:rPr>
              <a:t>Tailor Made: Using Apprenticeship to Get the Right Fit</a:t>
            </a:r>
            <a:endParaRPr lang="en-US" dirty="0">
              <a:latin typeface="Calibri" panose="020F0502020204030204" pitchFamily="34" charset="0"/>
              <a:cs typeface="Calibri" panose="020F0502020204030204" pitchFamily="34" charset="0"/>
            </a:endParaRPr>
          </a:p>
        </p:txBody>
      </p:sp>
      <p:sp>
        <p:nvSpPr>
          <p:cNvPr id="2" name="Date Placeholder 1">
            <a:extLst>
              <a:ext uri="{FF2B5EF4-FFF2-40B4-BE49-F238E27FC236}">
                <a16:creationId xmlns:a16="http://schemas.microsoft.com/office/drawing/2014/main" id="{CA3B4B0D-C58A-4A3A-B6D0-F3B332B3A46D}"/>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70CD69-2E1C-4564-9727-BB9F97CEEF5E}" type="datetime1">
              <a:rPr kumimoji="0" lang="en-US" sz="900" b="0" i="0" u="none" strike="noStrike" kern="1200" cap="none" spc="0" normalizeH="0" baseline="0" noProof="0" smtClean="0">
                <a:ln>
                  <a:noFill/>
                </a:ln>
                <a:solidFill>
                  <a:srgbClr val="003767"/>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4/26/21</a:t>
            </a:fld>
            <a:endParaRPr kumimoji="0" lang="en-US" sz="900" b="0" i="0" u="none" strike="noStrike" kern="1200" cap="none" spc="0" normalizeH="0" baseline="0" noProof="0" dirty="0">
              <a:ln>
                <a:noFill/>
              </a:ln>
              <a:solidFill>
                <a:srgbClr val="003767"/>
              </a:solidFill>
              <a:effectLst/>
              <a:uLnTx/>
              <a:uFillTx/>
              <a:latin typeface="Arial" panose="020B0604020202020204" pitchFamily="34" charset="0"/>
              <a:ea typeface="+mn-ea"/>
              <a:cs typeface="+mn-cs"/>
            </a:endParaRPr>
          </a:p>
        </p:txBody>
      </p:sp>
      <p:sp>
        <p:nvSpPr>
          <p:cNvPr id="4" name="Slide Number Placeholder 3">
            <a:extLst>
              <a:ext uri="{FF2B5EF4-FFF2-40B4-BE49-F238E27FC236}">
                <a16:creationId xmlns:a16="http://schemas.microsoft.com/office/drawing/2014/main" id="{F971871F-2A79-4FD2-A077-E0656670676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D5DC98F-6F3D-4D37-8801-59C812F9270D}" type="slidenum">
              <a:rPr kumimoji="0" lang="en-US" sz="900" b="0" i="0" u="none" strike="noStrike" kern="1200" cap="none" spc="0" normalizeH="0" baseline="0" noProof="0" smtClean="0">
                <a:ln>
                  <a:noFill/>
                </a:ln>
                <a:solidFill>
                  <a:srgbClr val="00376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en-US" sz="900" b="0" i="0" u="none" strike="noStrike" kern="1200" cap="none" spc="0" normalizeH="0" baseline="0" noProof="0" dirty="0">
              <a:ln>
                <a:noFill/>
              </a:ln>
              <a:solidFill>
                <a:srgbClr val="003767"/>
              </a:solidFill>
              <a:effectLst/>
              <a:uLnTx/>
              <a:uFillTx/>
              <a:latin typeface="Arial" panose="020B0604020202020204" pitchFamily="34" charset="0"/>
              <a:ea typeface="+mn-ea"/>
              <a:cs typeface="+mn-cs"/>
            </a:endParaRPr>
          </a:p>
        </p:txBody>
      </p:sp>
      <p:sp>
        <p:nvSpPr>
          <p:cNvPr id="5" name="Title 1">
            <a:extLst>
              <a:ext uri="{FF2B5EF4-FFF2-40B4-BE49-F238E27FC236}">
                <a16:creationId xmlns:a16="http://schemas.microsoft.com/office/drawing/2014/main" id="{B66A1C23-D5C4-419B-AA89-E2DBAFA309AC}"/>
              </a:ext>
            </a:extLst>
          </p:cNvPr>
          <p:cNvSpPr txBox="1">
            <a:spLocks/>
          </p:cNvSpPr>
          <p:nvPr/>
        </p:nvSpPr>
        <p:spPr>
          <a:xfrm>
            <a:off x="0" y="-16778"/>
            <a:ext cx="9144000" cy="100737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kern="1200">
                <a:ln w="0">
                  <a:solidFill>
                    <a:schemeClr val="accent1"/>
                  </a:solidFill>
                </a:ln>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300" b="1" i="0" u="none" strike="noStrike" kern="1200" cap="none" spc="0" normalizeH="0" baseline="0" noProof="0">
                <a:ln w="0">
                  <a:solidFill>
                    <a:srgbClr val="ECAA1F"/>
                  </a:solidFill>
                </a:ln>
                <a:solidFill>
                  <a:prstClr val="black"/>
                </a:solidFill>
                <a:effectLst/>
                <a:uLnTx/>
                <a:uFillTx/>
                <a:latin typeface="Calibri Bold"/>
                <a:ea typeface="+mj-ea"/>
                <a:cs typeface="+mj-cs"/>
              </a:rPr>
              <a:t> </a:t>
            </a:r>
            <a:endParaRPr kumimoji="0" lang="en-US" sz="3300" b="1" i="0" u="none" strike="noStrike" kern="1200" cap="none" spc="0" normalizeH="0" baseline="0" noProof="0" dirty="0">
              <a:ln w="0">
                <a:solidFill>
                  <a:srgbClr val="ECAA1F"/>
                </a:solidFill>
              </a:ln>
              <a:solidFill>
                <a:prstClr val="black"/>
              </a:solidFill>
              <a:effectLst/>
              <a:uLnTx/>
              <a:uFillTx/>
              <a:latin typeface="Calibri Bold"/>
              <a:ea typeface="+mj-ea"/>
              <a:cs typeface="+mj-cs"/>
            </a:endParaRPr>
          </a:p>
        </p:txBody>
      </p:sp>
      <p:pic>
        <p:nvPicPr>
          <p:cNvPr id="9" name="Picture 8">
            <a:extLst>
              <a:ext uri="{FF2B5EF4-FFF2-40B4-BE49-F238E27FC236}">
                <a16:creationId xmlns:a16="http://schemas.microsoft.com/office/drawing/2014/main" id="{8EA7FEF6-C5D6-47EF-993D-9209F0B9002A}"/>
              </a:ext>
            </a:extLst>
          </p:cNvPr>
          <p:cNvPicPr>
            <a:picLocks noChangeAspect="1"/>
          </p:cNvPicPr>
          <p:nvPr/>
        </p:nvPicPr>
        <p:blipFill>
          <a:blip r:embed="rId2"/>
          <a:stretch>
            <a:fillRect/>
          </a:stretch>
        </p:blipFill>
        <p:spPr>
          <a:xfrm>
            <a:off x="97871" y="2220974"/>
            <a:ext cx="11996257" cy="3760380"/>
          </a:xfrm>
          <a:prstGeom prst="rect">
            <a:avLst/>
          </a:prstGeom>
        </p:spPr>
      </p:pic>
      <p:pic>
        <p:nvPicPr>
          <p:cNvPr id="6" name="Picture 5">
            <a:extLst>
              <a:ext uri="{FF2B5EF4-FFF2-40B4-BE49-F238E27FC236}">
                <a16:creationId xmlns:a16="http://schemas.microsoft.com/office/drawing/2014/main" id="{80A1CFD7-84F2-48B0-AB4F-9FC56F2758C2}"/>
              </a:ext>
            </a:extLst>
          </p:cNvPr>
          <p:cNvPicPr>
            <a:picLocks noChangeAspect="1"/>
          </p:cNvPicPr>
          <p:nvPr/>
        </p:nvPicPr>
        <p:blipFill>
          <a:blip r:embed="rId3">
            <a:alphaModFix/>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Lst>
          </a:blip>
          <a:stretch>
            <a:fillRect/>
          </a:stretch>
        </p:blipFill>
        <p:spPr>
          <a:xfrm rot="181462">
            <a:off x="36830" y="1236210"/>
            <a:ext cx="3926164" cy="1499746"/>
          </a:xfrm>
          <a:prstGeom prst="rect">
            <a:avLst/>
          </a:prstGeom>
        </p:spPr>
      </p:pic>
    </p:spTree>
    <p:extLst>
      <p:ext uri="{BB962C8B-B14F-4D97-AF65-F5344CB8AC3E}">
        <p14:creationId xmlns:p14="http://schemas.microsoft.com/office/powerpoint/2010/main" val="16060372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EC88462D-971B-4F9C-A843-7FCB7EB5E37C}"/>
              </a:ext>
            </a:extLst>
          </p:cNvPr>
          <p:cNvSpPr>
            <a:spLocks noGrp="1"/>
          </p:cNvSpPr>
          <p:nvPr>
            <p:ph idx="1"/>
          </p:nvPr>
        </p:nvSpPr>
        <p:spPr>
          <a:xfrm>
            <a:off x="5476973" y="2854098"/>
            <a:ext cx="6557355" cy="3857415"/>
          </a:xfrm>
        </p:spPr>
        <p:txBody>
          <a:bodyPr>
            <a:normAutofit/>
          </a:bodyPr>
          <a:lstStyle/>
          <a:p>
            <a:pPr marL="0" indent="0" algn="just">
              <a:buNone/>
            </a:pPr>
            <a:r>
              <a:rPr lang="en-US" sz="2400" dirty="0">
                <a:solidFill>
                  <a:schemeClr val="accent5">
                    <a:lumMod val="25000"/>
                  </a:schemeClr>
                </a:solidFill>
                <a:latin typeface="Calibri" panose="020F0502020204030204" pitchFamily="34" charset="0"/>
                <a:cs typeface="Calibri" panose="020F0502020204030204" pitchFamily="34" charset="0"/>
              </a:rPr>
              <a:t>Danielle works as Apprenticeship Coordinator with Forsyth Technical Community College in Winston-Salem, NC. She oversees </a:t>
            </a:r>
            <a:r>
              <a:rPr lang="en-US" sz="2400" dirty="0" err="1">
                <a:solidFill>
                  <a:schemeClr val="accent5">
                    <a:lumMod val="25000"/>
                  </a:schemeClr>
                </a:solidFill>
                <a:latin typeface="Calibri" panose="020F0502020204030204" pitchFamily="34" charset="0"/>
                <a:cs typeface="Calibri" panose="020F0502020204030204" pitchFamily="34" charset="0"/>
              </a:rPr>
              <a:t>LEAP@ForsythTech</a:t>
            </a:r>
            <a:r>
              <a:rPr lang="en-US" sz="2400" dirty="0">
                <a:solidFill>
                  <a:schemeClr val="accent5">
                    <a:lumMod val="25000"/>
                  </a:schemeClr>
                </a:solidFill>
                <a:latin typeface="Calibri" panose="020F0502020204030204" pitchFamily="34" charset="0"/>
                <a:cs typeface="Calibri" panose="020F0502020204030204" pitchFamily="34" charset="0"/>
              </a:rPr>
              <a:t> (Learn and Earn Apprenticeship Program) and the Toyota TTEN statewide apprenticeship program. She serves as the Forsyth County Goodwill Business Advisory Council chair and was named a 2019 Winston-Salem Chamber of Commerce “Top Leader Under 40”.</a:t>
            </a:r>
          </a:p>
        </p:txBody>
      </p:sp>
      <p:sp>
        <p:nvSpPr>
          <p:cNvPr id="7" name="Text Placeholder 14">
            <a:extLst>
              <a:ext uri="{FF2B5EF4-FFF2-40B4-BE49-F238E27FC236}">
                <a16:creationId xmlns:a16="http://schemas.microsoft.com/office/drawing/2014/main" id="{94713EA8-F911-4623-9C78-0F2A80E119A2}"/>
              </a:ext>
            </a:extLst>
          </p:cNvPr>
          <p:cNvSpPr txBox="1">
            <a:spLocks/>
          </p:cNvSpPr>
          <p:nvPr/>
        </p:nvSpPr>
        <p:spPr>
          <a:xfrm>
            <a:off x="1798836" y="2197810"/>
            <a:ext cx="3932237" cy="465748"/>
          </a:xfrm>
          <a:prstGeom prst="rect">
            <a:avLst/>
          </a:prstGeom>
        </p:spPr>
        <p:txBody>
          <a:bodyP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baseline="0">
                <a:solidFill>
                  <a:srgbClr val="003767"/>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rgbClr val="003767"/>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rgbClr val="003767"/>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003767"/>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003767"/>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800" dirty="0">
                <a:solidFill>
                  <a:schemeClr val="accent5">
                    <a:lumMod val="25000"/>
                  </a:schemeClr>
                </a:solidFill>
                <a:latin typeface="Calibri" panose="020F0502020204030204" pitchFamily="34" charset="0"/>
                <a:cs typeface="Calibri" panose="020F0502020204030204" pitchFamily="34" charset="0"/>
              </a:rPr>
              <a:t>Danielle Rose</a:t>
            </a:r>
          </a:p>
        </p:txBody>
      </p:sp>
      <p:sp>
        <p:nvSpPr>
          <p:cNvPr id="8" name="Title 1">
            <a:extLst>
              <a:ext uri="{FF2B5EF4-FFF2-40B4-BE49-F238E27FC236}">
                <a16:creationId xmlns:a16="http://schemas.microsoft.com/office/drawing/2014/main" id="{EBB74D80-AC7F-4A59-84B5-FEE2CA0A7BBB}"/>
              </a:ext>
            </a:extLst>
          </p:cNvPr>
          <p:cNvSpPr txBox="1">
            <a:spLocks/>
          </p:cNvSpPr>
          <p:nvPr/>
        </p:nvSpPr>
        <p:spPr>
          <a:xfrm>
            <a:off x="1718118" y="5395892"/>
            <a:ext cx="3824843" cy="1426754"/>
          </a:xfrm>
          <a:prstGeom prst="rect">
            <a:avLst/>
          </a:prstGeom>
          <a:noFill/>
        </p:spPr>
        <p:txBody>
          <a:bodyPr vert="horz" lIns="91440" tIns="45720" rIns="91440" bIns="45720" rtlCol="0" anchor="ctr">
            <a:normAutofit/>
          </a:bodyPr>
          <a:lstStyle>
            <a:lvl1pPr algn="l" defTabSz="685800" rtl="0" eaLnBrk="1" latinLnBrk="0" hangingPunct="1">
              <a:lnSpc>
                <a:spcPct val="90000"/>
              </a:lnSpc>
              <a:spcBef>
                <a:spcPct val="0"/>
              </a:spcBef>
              <a:buNone/>
              <a:defRPr sz="3600" b="1" i="0" kern="1200" baseline="0">
                <a:ln w="0">
                  <a:noFill/>
                </a:ln>
                <a:solidFill>
                  <a:srgbClr val="003767"/>
                </a:solidFill>
                <a:latin typeface="Calibri" panose="020F0502020204030204" pitchFamily="34" charset="0"/>
                <a:ea typeface="+mj-ea"/>
                <a:cs typeface="+mj-cs"/>
              </a:defRPr>
            </a:lvl1pPr>
          </a:lstStyle>
          <a:p>
            <a:pPr algn="ctr"/>
            <a:r>
              <a:rPr lang="en-US" sz="2400" b="0" dirty="0">
                <a:solidFill>
                  <a:schemeClr val="accent5">
                    <a:lumMod val="25000"/>
                  </a:schemeClr>
                </a:solidFill>
              </a:rPr>
              <a:t>Apprenticeship Coordinator </a:t>
            </a:r>
          </a:p>
          <a:p>
            <a:pPr algn="ctr"/>
            <a:r>
              <a:rPr lang="en-US" sz="2400" b="0" dirty="0">
                <a:solidFill>
                  <a:schemeClr val="accent5">
                    <a:lumMod val="25000"/>
                  </a:schemeClr>
                </a:solidFill>
              </a:rPr>
              <a:t>Forsyth Technical </a:t>
            </a:r>
          </a:p>
          <a:p>
            <a:pPr algn="ctr"/>
            <a:r>
              <a:rPr lang="en-US" sz="2400" b="0" dirty="0">
                <a:solidFill>
                  <a:schemeClr val="accent5">
                    <a:lumMod val="25000"/>
                  </a:schemeClr>
                </a:solidFill>
              </a:rPr>
              <a:t>Community College </a:t>
            </a:r>
          </a:p>
        </p:txBody>
      </p:sp>
      <p:pic>
        <p:nvPicPr>
          <p:cNvPr id="9" name="Picture 8">
            <a:extLst>
              <a:ext uri="{FF2B5EF4-FFF2-40B4-BE49-F238E27FC236}">
                <a16:creationId xmlns:a16="http://schemas.microsoft.com/office/drawing/2014/main" id="{5FA0521A-D826-4EED-BFD1-FA8784EC3AA1}"/>
              </a:ext>
            </a:extLst>
          </p:cNvPr>
          <p:cNvPicPr/>
          <p:nvPr/>
        </p:nvPicPr>
        <p:blipFill rotWithShape="1">
          <a:blip r:embed="rId2" cstate="print">
            <a:extLst>
              <a:ext uri="{28A0092B-C50C-407E-A947-70E740481C1C}">
                <a14:useLocalDpi xmlns:a14="http://schemas.microsoft.com/office/drawing/2010/main" val="0"/>
              </a:ext>
            </a:extLst>
          </a:blip>
          <a:srcRect l="12933" t="11953" r="3908" b="12933"/>
          <a:stretch/>
        </p:blipFill>
        <p:spPr bwMode="auto">
          <a:xfrm>
            <a:off x="2650612" y="2965232"/>
            <a:ext cx="2154478" cy="2430660"/>
          </a:xfrm>
          <a:prstGeom prst="rect">
            <a:avLst/>
          </a:prstGeom>
          <a:noFill/>
          <a:ln>
            <a:noFill/>
          </a:ln>
        </p:spPr>
      </p:pic>
      <p:sp>
        <p:nvSpPr>
          <p:cNvPr id="11" name="TextBox 10">
            <a:extLst>
              <a:ext uri="{FF2B5EF4-FFF2-40B4-BE49-F238E27FC236}">
                <a16:creationId xmlns:a16="http://schemas.microsoft.com/office/drawing/2014/main" id="{19C1EABD-5D23-684D-A280-5FECB68F7DAE}"/>
              </a:ext>
            </a:extLst>
          </p:cNvPr>
          <p:cNvSpPr txBox="1"/>
          <p:nvPr/>
        </p:nvSpPr>
        <p:spPr>
          <a:xfrm>
            <a:off x="1798836" y="268943"/>
            <a:ext cx="10393164" cy="1154162"/>
          </a:xfrm>
          <a:prstGeom prst="rect">
            <a:avLst/>
          </a:prstGeom>
          <a:noFill/>
        </p:spPr>
        <p:txBody>
          <a:bodyPr wrap="square" rtlCol="0">
            <a:spAutoFit/>
          </a:bodyPr>
          <a:lstStyle/>
          <a:p>
            <a:pPr marL="7938" marR="0" algn="ctr">
              <a:spcBef>
                <a:spcPts val="0"/>
              </a:spcBef>
              <a:spcAft>
                <a:spcPts val="0"/>
              </a:spcAft>
            </a:pPr>
            <a:r>
              <a:rPr lang="en-US" sz="2700" b="1" dirty="0">
                <a:solidFill>
                  <a:schemeClr val="accent5">
                    <a:lumMod val="25000"/>
                  </a:schemeClr>
                </a:solidFill>
                <a:effectLst/>
                <a:latin typeface="Calibri" panose="020F0502020204030204" pitchFamily="34" charset="0"/>
                <a:ea typeface="Calibri" panose="020F0502020204030204" pitchFamily="34" charset="0"/>
                <a:cs typeface="Calibri" panose="020F0502020204030204" pitchFamily="34" charset="0"/>
              </a:rPr>
              <a:t>CONNECT AND BUILD YOUR WORKFORCE WITH APPRENTICESHIPNC!</a:t>
            </a:r>
          </a:p>
          <a:p>
            <a:pPr marL="7938" marR="0" algn="ctr">
              <a:spcBef>
                <a:spcPts val="0"/>
              </a:spcBef>
              <a:spcAft>
                <a:spcPts val="0"/>
              </a:spcAft>
            </a:pPr>
            <a:endParaRPr lang="en-US" sz="1000" dirty="0">
              <a:solidFill>
                <a:schemeClr val="accent5">
                  <a:lumMod val="25000"/>
                </a:schemeClr>
              </a:solidFill>
              <a:effectLst/>
              <a:latin typeface="Calibri" panose="020F0502020204030204" pitchFamily="34" charset="0"/>
              <a:ea typeface="Calibri" panose="020F0502020204030204" pitchFamily="34" charset="0"/>
              <a:cs typeface="Calibri" panose="020F0502020204030204" pitchFamily="34" charset="0"/>
            </a:endParaRPr>
          </a:p>
          <a:p>
            <a:pPr marL="7938" marR="0" algn="ctr">
              <a:spcBef>
                <a:spcPts val="0"/>
              </a:spcBef>
              <a:spcAft>
                <a:spcPts val="0"/>
              </a:spcAft>
            </a:pPr>
            <a:r>
              <a:rPr lang="en-US" sz="3200" dirty="0">
                <a:solidFill>
                  <a:schemeClr val="accent5">
                    <a:lumMod val="25000"/>
                  </a:schemeClr>
                </a:solidFill>
                <a:effectLst/>
                <a:latin typeface="Calibri" panose="020F0502020204030204" pitchFamily="34" charset="0"/>
                <a:ea typeface="Calibri" panose="020F0502020204030204" pitchFamily="34" charset="0"/>
                <a:cs typeface="Calibri" panose="020F0502020204030204" pitchFamily="34" charset="0"/>
              </a:rPr>
              <a:t>Tailor Made: Using Apprenticeship to Get the Right Fit</a:t>
            </a:r>
          </a:p>
        </p:txBody>
      </p:sp>
    </p:spTree>
    <p:extLst>
      <p:ext uri="{BB962C8B-B14F-4D97-AF65-F5344CB8AC3E}">
        <p14:creationId xmlns:p14="http://schemas.microsoft.com/office/powerpoint/2010/main" val="5261381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76557F-6A5F-43BE-B8AD-762F561430C2}"/>
              </a:ext>
            </a:extLst>
          </p:cNvPr>
          <p:cNvSpPr>
            <a:spLocks noGrp="1"/>
          </p:cNvSpPr>
          <p:nvPr>
            <p:ph type="title"/>
          </p:nvPr>
        </p:nvSpPr>
        <p:spPr/>
        <p:txBody>
          <a:bodyPr>
            <a:normAutofit/>
          </a:bodyPr>
          <a:lstStyle/>
          <a:p>
            <a:r>
              <a:rPr lang="en-US" dirty="0">
                <a:cs typeface="Calibri" panose="020F0502020204030204" pitchFamily="34" charset="0"/>
              </a:rPr>
              <a:t>Tailor Made: Using Apprenticeship to Get the Right Fit</a:t>
            </a:r>
            <a:endParaRPr lang="en-US" dirty="0">
              <a:latin typeface="Calibri" panose="020F0502020204030204" pitchFamily="34" charset="0"/>
              <a:cs typeface="Calibri" panose="020F0502020204030204" pitchFamily="34" charset="0"/>
            </a:endParaRPr>
          </a:p>
        </p:txBody>
      </p:sp>
      <p:sp>
        <p:nvSpPr>
          <p:cNvPr id="2" name="Date Placeholder 1">
            <a:extLst>
              <a:ext uri="{FF2B5EF4-FFF2-40B4-BE49-F238E27FC236}">
                <a16:creationId xmlns:a16="http://schemas.microsoft.com/office/drawing/2014/main" id="{CA3B4B0D-C58A-4A3A-B6D0-F3B332B3A46D}"/>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70CD69-2E1C-4564-9727-BB9F97CEEF5E}" type="datetime1">
              <a:rPr kumimoji="0" lang="en-US" sz="900" b="0" i="0" u="none" strike="noStrike" kern="1200" cap="none" spc="0" normalizeH="0" baseline="0" noProof="0" smtClean="0">
                <a:ln>
                  <a:noFill/>
                </a:ln>
                <a:solidFill>
                  <a:srgbClr val="003767"/>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4/26/21</a:t>
            </a:fld>
            <a:endParaRPr kumimoji="0" lang="en-US" sz="900" b="0" i="0" u="none" strike="noStrike" kern="1200" cap="none" spc="0" normalizeH="0" baseline="0" noProof="0" dirty="0">
              <a:ln>
                <a:noFill/>
              </a:ln>
              <a:solidFill>
                <a:srgbClr val="003767"/>
              </a:solidFill>
              <a:effectLst/>
              <a:uLnTx/>
              <a:uFillTx/>
              <a:latin typeface="Arial" panose="020B0604020202020204" pitchFamily="34" charset="0"/>
              <a:ea typeface="+mn-ea"/>
              <a:cs typeface="+mn-cs"/>
            </a:endParaRPr>
          </a:p>
        </p:txBody>
      </p:sp>
      <p:sp>
        <p:nvSpPr>
          <p:cNvPr id="4" name="Slide Number Placeholder 3">
            <a:extLst>
              <a:ext uri="{FF2B5EF4-FFF2-40B4-BE49-F238E27FC236}">
                <a16:creationId xmlns:a16="http://schemas.microsoft.com/office/drawing/2014/main" id="{F971871F-2A79-4FD2-A077-E0656670676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D5DC98F-6F3D-4D37-8801-59C812F9270D}" type="slidenum">
              <a:rPr kumimoji="0" lang="en-US" sz="900" b="0" i="0" u="none" strike="noStrike" kern="1200" cap="none" spc="0" normalizeH="0" baseline="0" noProof="0" smtClean="0">
                <a:ln>
                  <a:noFill/>
                </a:ln>
                <a:solidFill>
                  <a:srgbClr val="00376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en-US" sz="900" b="0" i="0" u="none" strike="noStrike" kern="1200" cap="none" spc="0" normalizeH="0" baseline="0" noProof="0" dirty="0">
              <a:ln>
                <a:noFill/>
              </a:ln>
              <a:solidFill>
                <a:srgbClr val="003767"/>
              </a:solidFill>
              <a:effectLst/>
              <a:uLnTx/>
              <a:uFillTx/>
              <a:latin typeface="Arial" panose="020B0604020202020204" pitchFamily="34" charset="0"/>
              <a:ea typeface="+mn-ea"/>
              <a:cs typeface="+mn-cs"/>
            </a:endParaRPr>
          </a:p>
        </p:txBody>
      </p:sp>
      <p:sp>
        <p:nvSpPr>
          <p:cNvPr id="5" name="Title 1">
            <a:extLst>
              <a:ext uri="{FF2B5EF4-FFF2-40B4-BE49-F238E27FC236}">
                <a16:creationId xmlns:a16="http://schemas.microsoft.com/office/drawing/2014/main" id="{B66A1C23-D5C4-419B-AA89-E2DBAFA309AC}"/>
              </a:ext>
            </a:extLst>
          </p:cNvPr>
          <p:cNvSpPr txBox="1">
            <a:spLocks/>
          </p:cNvSpPr>
          <p:nvPr/>
        </p:nvSpPr>
        <p:spPr>
          <a:xfrm>
            <a:off x="0" y="-16778"/>
            <a:ext cx="9144000" cy="100737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kern="1200">
                <a:ln w="0">
                  <a:solidFill>
                    <a:schemeClr val="accent1"/>
                  </a:solidFill>
                </a:ln>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300" b="1" i="0" u="none" strike="noStrike" kern="1200" cap="none" spc="0" normalizeH="0" baseline="0" noProof="0">
                <a:ln w="0">
                  <a:solidFill>
                    <a:srgbClr val="ECAA1F"/>
                  </a:solidFill>
                </a:ln>
                <a:solidFill>
                  <a:prstClr val="black"/>
                </a:solidFill>
                <a:effectLst/>
                <a:uLnTx/>
                <a:uFillTx/>
                <a:latin typeface="Calibri Bold"/>
                <a:ea typeface="+mj-ea"/>
                <a:cs typeface="+mj-cs"/>
              </a:rPr>
              <a:t> </a:t>
            </a:r>
            <a:endParaRPr kumimoji="0" lang="en-US" sz="3300" b="1" i="0" u="none" strike="noStrike" kern="1200" cap="none" spc="0" normalizeH="0" baseline="0" noProof="0" dirty="0">
              <a:ln w="0">
                <a:solidFill>
                  <a:srgbClr val="ECAA1F"/>
                </a:solidFill>
              </a:ln>
              <a:solidFill>
                <a:prstClr val="black"/>
              </a:solidFill>
              <a:effectLst/>
              <a:uLnTx/>
              <a:uFillTx/>
              <a:latin typeface="Calibri Bold"/>
              <a:ea typeface="+mj-ea"/>
              <a:cs typeface="+mj-cs"/>
            </a:endParaRPr>
          </a:p>
        </p:txBody>
      </p:sp>
      <p:pic>
        <p:nvPicPr>
          <p:cNvPr id="8" name="Picture 7">
            <a:extLst>
              <a:ext uri="{FF2B5EF4-FFF2-40B4-BE49-F238E27FC236}">
                <a16:creationId xmlns:a16="http://schemas.microsoft.com/office/drawing/2014/main" id="{40A6E04D-6D62-4960-A509-F07451740994}"/>
              </a:ext>
            </a:extLst>
          </p:cNvPr>
          <p:cNvPicPr>
            <a:picLocks noChangeAspect="1"/>
          </p:cNvPicPr>
          <p:nvPr/>
        </p:nvPicPr>
        <p:blipFill>
          <a:blip r:embed="rId2"/>
          <a:stretch>
            <a:fillRect/>
          </a:stretch>
        </p:blipFill>
        <p:spPr>
          <a:xfrm>
            <a:off x="469783" y="2256156"/>
            <a:ext cx="4770539" cy="3904847"/>
          </a:xfrm>
          <a:prstGeom prst="rect">
            <a:avLst/>
          </a:prstGeom>
        </p:spPr>
      </p:pic>
      <p:pic>
        <p:nvPicPr>
          <p:cNvPr id="10" name="Picture 9">
            <a:extLst>
              <a:ext uri="{FF2B5EF4-FFF2-40B4-BE49-F238E27FC236}">
                <a16:creationId xmlns:a16="http://schemas.microsoft.com/office/drawing/2014/main" id="{03F709DA-3778-4D7C-9A2C-630C94BB5022}"/>
              </a:ext>
            </a:extLst>
          </p:cNvPr>
          <p:cNvPicPr>
            <a:picLocks noChangeAspect="1"/>
          </p:cNvPicPr>
          <p:nvPr/>
        </p:nvPicPr>
        <p:blipFill>
          <a:blip r:embed="rId3"/>
          <a:stretch>
            <a:fillRect/>
          </a:stretch>
        </p:blipFill>
        <p:spPr>
          <a:xfrm>
            <a:off x="2934950" y="1500186"/>
            <a:ext cx="6322100" cy="1511939"/>
          </a:xfrm>
          <a:prstGeom prst="rect">
            <a:avLst/>
          </a:prstGeom>
        </p:spPr>
      </p:pic>
      <p:pic>
        <p:nvPicPr>
          <p:cNvPr id="11" name="Picture 10">
            <a:extLst>
              <a:ext uri="{FF2B5EF4-FFF2-40B4-BE49-F238E27FC236}">
                <a16:creationId xmlns:a16="http://schemas.microsoft.com/office/drawing/2014/main" id="{CB482093-9899-4E61-B7B7-E836EE2502C2}"/>
              </a:ext>
            </a:extLst>
          </p:cNvPr>
          <p:cNvPicPr>
            <a:picLocks noChangeAspect="1"/>
          </p:cNvPicPr>
          <p:nvPr/>
        </p:nvPicPr>
        <p:blipFill>
          <a:blip r:embed="rId4"/>
          <a:stretch>
            <a:fillRect/>
          </a:stretch>
        </p:blipFill>
        <p:spPr>
          <a:xfrm>
            <a:off x="5496660" y="2562066"/>
            <a:ext cx="6665279" cy="3930805"/>
          </a:xfrm>
          <a:prstGeom prst="rect">
            <a:avLst/>
          </a:prstGeom>
        </p:spPr>
      </p:pic>
    </p:spTree>
    <p:extLst>
      <p:ext uri="{BB962C8B-B14F-4D97-AF65-F5344CB8AC3E}">
        <p14:creationId xmlns:p14="http://schemas.microsoft.com/office/powerpoint/2010/main" val="24630160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76557F-6A5F-43BE-B8AD-762F561430C2}"/>
              </a:ext>
            </a:extLst>
          </p:cNvPr>
          <p:cNvSpPr>
            <a:spLocks noGrp="1"/>
          </p:cNvSpPr>
          <p:nvPr>
            <p:ph type="title"/>
          </p:nvPr>
        </p:nvSpPr>
        <p:spPr/>
        <p:txBody>
          <a:bodyPr>
            <a:normAutofit/>
          </a:bodyPr>
          <a:lstStyle/>
          <a:p>
            <a:r>
              <a:rPr lang="en-US" dirty="0">
                <a:cs typeface="Calibri" panose="020F0502020204030204" pitchFamily="34" charset="0"/>
              </a:rPr>
              <a:t>Tailor Made: Using Apprenticeship to Get the Right Fit</a:t>
            </a:r>
            <a:endParaRPr lang="en-US" dirty="0">
              <a:latin typeface="Calibri" panose="020F0502020204030204" pitchFamily="34" charset="0"/>
              <a:cs typeface="Calibri" panose="020F0502020204030204" pitchFamily="34" charset="0"/>
            </a:endParaRPr>
          </a:p>
        </p:txBody>
      </p:sp>
      <p:sp>
        <p:nvSpPr>
          <p:cNvPr id="2" name="Date Placeholder 1">
            <a:extLst>
              <a:ext uri="{FF2B5EF4-FFF2-40B4-BE49-F238E27FC236}">
                <a16:creationId xmlns:a16="http://schemas.microsoft.com/office/drawing/2014/main" id="{CA3B4B0D-C58A-4A3A-B6D0-F3B332B3A46D}"/>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70CD69-2E1C-4564-9727-BB9F97CEEF5E}" type="datetime1">
              <a:rPr kumimoji="0" lang="en-US" sz="900" b="0" i="0" u="none" strike="noStrike" kern="1200" cap="none" spc="0" normalizeH="0" baseline="0" noProof="0" smtClean="0">
                <a:ln>
                  <a:noFill/>
                </a:ln>
                <a:solidFill>
                  <a:srgbClr val="003767"/>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4/26/21</a:t>
            </a:fld>
            <a:endParaRPr kumimoji="0" lang="en-US" sz="900" b="0" i="0" u="none" strike="noStrike" kern="1200" cap="none" spc="0" normalizeH="0" baseline="0" noProof="0" dirty="0">
              <a:ln>
                <a:noFill/>
              </a:ln>
              <a:solidFill>
                <a:srgbClr val="003767"/>
              </a:solidFill>
              <a:effectLst/>
              <a:uLnTx/>
              <a:uFillTx/>
              <a:latin typeface="Arial" panose="020B0604020202020204" pitchFamily="34" charset="0"/>
              <a:ea typeface="+mn-ea"/>
              <a:cs typeface="+mn-cs"/>
            </a:endParaRPr>
          </a:p>
        </p:txBody>
      </p:sp>
      <p:sp>
        <p:nvSpPr>
          <p:cNvPr id="4" name="Slide Number Placeholder 3">
            <a:extLst>
              <a:ext uri="{FF2B5EF4-FFF2-40B4-BE49-F238E27FC236}">
                <a16:creationId xmlns:a16="http://schemas.microsoft.com/office/drawing/2014/main" id="{F971871F-2A79-4FD2-A077-E0656670676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D5DC98F-6F3D-4D37-8801-59C812F9270D}" type="slidenum">
              <a:rPr kumimoji="0" lang="en-US" sz="900" b="0" i="0" u="none" strike="noStrike" kern="1200" cap="none" spc="0" normalizeH="0" baseline="0" noProof="0" smtClean="0">
                <a:ln>
                  <a:noFill/>
                </a:ln>
                <a:solidFill>
                  <a:srgbClr val="00376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49</a:t>
            </a:fld>
            <a:endParaRPr kumimoji="0" lang="en-US" sz="900" b="0" i="0" u="none" strike="noStrike" kern="1200" cap="none" spc="0" normalizeH="0" baseline="0" noProof="0" dirty="0">
              <a:ln>
                <a:noFill/>
              </a:ln>
              <a:solidFill>
                <a:srgbClr val="003767"/>
              </a:solidFill>
              <a:effectLst/>
              <a:uLnTx/>
              <a:uFillTx/>
              <a:latin typeface="Arial" panose="020B0604020202020204" pitchFamily="34" charset="0"/>
              <a:ea typeface="+mn-ea"/>
              <a:cs typeface="+mn-cs"/>
            </a:endParaRPr>
          </a:p>
        </p:txBody>
      </p:sp>
      <p:sp>
        <p:nvSpPr>
          <p:cNvPr id="5" name="Title 1">
            <a:extLst>
              <a:ext uri="{FF2B5EF4-FFF2-40B4-BE49-F238E27FC236}">
                <a16:creationId xmlns:a16="http://schemas.microsoft.com/office/drawing/2014/main" id="{B66A1C23-D5C4-419B-AA89-E2DBAFA309AC}"/>
              </a:ext>
            </a:extLst>
          </p:cNvPr>
          <p:cNvSpPr txBox="1">
            <a:spLocks/>
          </p:cNvSpPr>
          <p:nvPr/>
        </p:nvSpPr>
        <p:spPr>
          <a:xfrm>
            <a:off x="0" y="-16778"/>
            <a:ext cx="9144000" cy="100737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kern="1200">
                <a:ln w="0">
                  <a:solidFill>
                    <a:schemeClr val="accent1"/>
                  </a:solidFill>
                </a:ln>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300" b="1" i="0" u="none" strike="noStrike" kern="1200" cap="none" spc="0" normalizeH="0" baseline="0" noProof="0">
                <a:ln w="0">
                  <a:solidFill>
                    <a:srgbClr val="ECAA1F"/>
                  </a:solidFill>
                </a:ln>
                <a:solidFill>
                  <a:prstClr val="black"/>
                </a:solidFill>
                <a:effectLst/>
                <a:uLnTx/>
                <a:uFillTx/>
                <a:latin typeface="Calibri Bold"/>
                <a:ea typeface="+mj-ea"/>
                <a:cs typeface="+mj-cs"/>
              </a:rPr>
              <a:t> </a:t>
            </a:r>
            <a:endParaRPr kumimoji="0" lang="en-US" sz="3300" b="1" i="0" u="none" strike="noStrike" kern="1200" cap="none" spc="0" normalizeH="0" baseline="0" noProof="0" dirty="0">
              <a:ln w="0">
                <a:solidFill>
                  <a:srgbClr val="ECAA1F"/>
                </a:solidFill>
              </a:ln>
              <a:solidFill>
                <a:prstClr val="black"/>
              </a:solidFill>
              <a:effectLst/>
              <a:uLnTx/>
              <a:uFillTx/>
              <a:latin typeface="Calibri Bold"/>
              <a:ea typeface="+mj-ea"/>
              <a:cs typeface="+mj-cs"/>
            </a:endParaRPr>
          </a:p>
        </p:txBody>
      </p:sp>
      <p:pic>
        <p:nvPicPr>
          <p:cNvPr id="9" name="Picture 8">
            <a:extLst>
              <a:ext uri="{FF2B5EF4-FFF2-40B4-BE49-F238E27FC236}">
                <a16:creationId xmlns:a16="http://schemas.microsoft.com/office/drawing/2014/main" id="{102F620E-E7BB-4007-AF6F-4271BF6859CE}"/>
              </a:ext>
            </a:extLst>
          </p:cNvPr>
          <p:cNvPicPr>
            <a:picLocks noChangeAspect="1"/>
          </p:cNvPicPr>
          <p:nvPr/>
        </p:nvPicPr>
        <p:blipFill>
          <a:blip r:embed="rId2"/>
          <a:stretch>
            <a:fillRect/>
          </a:stretch>
        </p:blipFill>
        <p:spPr>
          <a:xfrm>
            <a:off x="1702965" y="1497745"/>
            <a:ext cx="8565160" cy="4567495"/>
          </a:xfrm>
          <a:prstGeom prst="rect">
            <a:avLst/>
          </a:prstGeom>
        </p:spPr>
      </p:pic>
    </p:spTree>
    <p:extLst>
      <p:ext uri="{BB962C8B-B14F-4D97-AF65-F5344CB8AC3E}">
        <p14:creationId xmlns:p14="http://schemas.microsoft.com/office/powerpoint/2010/main" val="2913940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EC88462D-971B-4F9C-A843-7FCB7EB5E37C}"/>
              </a:ext>
            </a:extLst>
          </p:cNvPr>
          <p:cNvSpPr>
            <a:spLocks noGrp="1"/>
          </p:cNvSpPr>
          <p:nvPr>
            <p:ph idx="1"/>
          </p:nvPr>
        </p:nvSpPr>
        <p:spPr>
          <a:xfrm>
            <a:off x="5474138" y="2263439"/>
            <a:ext cx="6531819" cy="4543695"/>
          </a:xfrm>
        </p:spPr>
        <p:txBody>
          <a:bodyPr vert="horz" lIns="91440" tIns="45720" rIns="91440" bIns="45720" rtlCol="0" anchor="t">
            <a:normAutofit/>
          </a:bodyPr>
          <a:lstStyle/>
          <a:p>
            <a:pPr marL="0" indent="0" algn="just">
              <a:buNone/>
            </a:pPr>
            <a:r>
              <a:rPr lang="en-US" sz="2000" dirty="0">
                <a:solidFill>
                  <a:schemeClr val="accent5">
                    <a:lumMod val="25000"/>
                  </a:schemeClr>
                </a:solidFill>
                <a:latin typeface="Calibri"/>
                <a:cs typeface="Calibri"/>
              </a:rPr>
              <a:t>Thomas A. Stith III became the 10th President of the NC Community College System on January 11, 2021. Prior to his selection he was district director of the U.S. Small Business Administration, where he led the federal agency’s $16 billion response to COVID-19 in North Carolina. Stith served as chief of staff to former Gov. Pat McCrory and was a three-term city council member in Durham. Stith has extensive experience in both private and public sector executive roles during his professional career. Stith holds a bachelor’s degree in management and an MBA in marketing from North Carolina Central University. He has served on the boards of the Golden LEAF Foundation, the North Carolina Institute of Political Leadership, the United Way of the Greater Triangle, North Carolina Leadership Forum member and is a deacon at Union Baptist Church.</a:t>
            </a:r>
            <a:endParaRPr lang="en-US" sz="2000">
              <a:solidFill>
                <a:schemeClr val="accent5">
                  <a:lumMod val="25000"/>
                </a:schemeClr>
              </a:solidFill>
              <a:latin typeface="Calibri" panose="020F0502020204030204" pitchFamily="34" charset="0"/>
              <a:cs typeface="Calibri" panose="020F0502020204030204" pitchFamily="34" charset="0"/>
            </a:endParaRPr>
          </a:p>
        </p:txBody>
      </p:sp>
      <p:sp>
        <p:nvSpPr>
          <p:cNvPr id="7" name="Text Placeholder 14">
            <a:extLst>
              <a:ext uri="{FF2B5EF4-FFF2-40B4-BE49-F238E27FC236}">
                <a16:creationId xmlns:a16="http://schemas.microsoft.com/office/drawing/2014/main" id="{94713EA8-F911-4623-9C78-0F2A80E119A2}"/>
              </a:ext>
            </a:extLst>
          </p:cNvPr>
          <p:cNvSpPr txBox="1">
            <a:spLocks/>
          </p:cNvSpPr>
          <p:nvPr/>
        </p:nvSpPr>
        <p:spPr>
          <a:xfrm>
            <a:off x="1798836" y="2197810"/>
            <a:ext cx="3932237" cy="465748"/>
          </a:xfrm>
          <a:prstGeom prst="rect">
            <a:avLst/>
          </a:prstGeom>
        </p:spPr>
        <p:txBody>
          <a:bodyP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baseline="0">
                <a:solidFill>
                  <a:srgbClr val="003767"/>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rgbClr val="003767"/>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rgbClr val="003767"/>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003767"/>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003767"/>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800" dirty="0">
                <a:solidFill>
                  <a:schemeClr val="accent5">
                    <a:lumMod val="25000"/>
                  </a:schemeClr>
                </a:solidFill>
                <a:latin typeface="Calibri" panose="020F0502020204030204" pitchFamily="34" charset="0"/>
                <a:cs typeface="Calibri" panose="020F0502020204030204" pitchFamily="34" charset="0"/>
              </a:rPr>
              <a:t>Thomas A. Stith III</a:t>
            </a:r>
          </a:p>
        </p:txBody>
      </p:sp>
      <p:sp>
        <p:nvSpPr>
          <p:cNvPr id="8" name="Title 1">
            <a:extLst>
              <a:ext uri="{FF2B5EF4-FFF2-40B4-BE49-F238E27FC236}">
                <a16:creationId xmlns:a16="http://schemas.microsoft.com/office/drawing/2014/main" id="{EBB74D80-AC7F-4A59-84B5-FEE2CA0A7BBB}"/>
              </a:ext>
            </a:extLst>
          </p:cNvPr>
          <p:cNvSpPr txBox="1">
            <a:spLocks/>
          </p:cNvSpPr>
          <p:nvPr/>
        </p:nvSpPr>
        <p:spPr>
          <a:xfrm>
            <a:off x="2090257" y="5501036"/>
            <a:ext cx="3385510" cy="1208190"/>
          </a:xfrm>
          <a:prstGeom prst="rect">
            <a:avLst/>
          </a:prstGeom>
          <a:noFill/>
        </p:spPr>
        <p:txBody>
          <a:bodyPr vert="horz" lIns="91440" tIns="45720" rIns="91440" bIns="45720" rtlCol="0" anchor="ctr">
            <a:normAutofit/>
          </a:bodyPr>
          <a:lstStyle>
            <a:lvl1pPr algn="l" defTabSz="685800" rtl="0" eaLnBrk="1" latinLnBrk="0" hangingPunct="1">
              <a:lnSpc>
                <a:spcPct val="90000"/>
              </a:lnSpc>
              <a:spcBef>
                <a:spcPct val="0"/>
              </a:spcBef>
              <a:buNone/>
              <a:defRPr sz="3600" b="1" i="0" kern="1200" baseline="0">
                <a:ln w="0">
                  <a:noFill/>
                </a:ln>
                <a:solidFill>
                  <a:srgbClr val="003767"/>
                </a:solidFill>
                <a:latin typeface="Calibri" panose="020F0502020204030204" pitchFamily="34" charset="0"/>
                <a:ea typeface="+mj-ea"/>
                <a:cs typeface="+mj-cs"/>
              </a:defRPr>
            </a:lvl1pPr>
          </a:lstStyle>
          <a:p>
            <a:pPr algn="ctr"/>
            <a:r>
              <a:rPr lang="en-US" sz="2400" b="0" dirty="0">
                <a:solidFill>
                  <a:schemeClr val="accent5">
                    <a:lumMod val="25000"/>
                  </a:schemeClr>
                </a:solidFill>
              </a:rPr>
              <a:t>President</a:t>
            </a:r>
          </a:p>
          <a:p>
            <a:pPr algn="ctr"/>
            <a:r>
              <a:rPr lang="en-US" sz="2400" b="0" dirty="0">
                <a:solidFill>
                  <a:schemeClr val="accent5">
                    <a:lumMod val="25000"/>
                  </a:schemeClr>
                </a:solidFill>
                <a:latin typeface="Calibri"/>
                <a:cs typeface="Calibri"/>
              </a:rPr>
              <a:t>NC Community College System</a:t>
            </a:r>
          </a:p>
        </p:txBody>
      </p:sp>
      <p:sp>
        <p:nvSpPr>
          <p:cNvPr id="10" name="TextBox 9">
            <a:extLst>
              <a:ext uri="{FF2B5EF4-FFF2-40B4-BE49-F238E27FC236}">
                <a16:creationId xmlns:a16="http://schemas.microsoft.com/office/drawing/2014/main" id="{CA149639-B7F3-4AF0-AAFD-44CB773F0EC4}"/>
              </a:ext>
            </a:extLst>
          </p:cNvPr>
          <p:cNvSpPr txBox="1"/>
          <p:nvPr/>
        </p:nvSpPr>
        <p:spPr>
          <a:xfrm>
            <a:off x="1790700" y="537006"/>
            <a:ext cx="10401299" cy="507831"/>
          </a:xfrm>
          <a:prstGeom prst="rect">
            <a:avLst/>
          </a:prstGeom>
          <a:noFill/>
        </p:spPr>
        <p:txBody>
          <a:bodyPr wrap="square" lIns="91440" tIns="45720" rIns="91440" bIns="45720" rtlCol="0" anchor="t">
            <a:spAutoFit/>
          </a:bodyPr>
          <a:lstStyle/>
          <a:p>
            <a:pPr marL="7938" marR="0" algn="ctr">
              <a:spcBef>
                <a:spcPts val="0"/>
              </a:spcBef>
              <a:spcAft>
                <a:spcPts val="0"/>
              </a:spcAft>
            </a:pPr>
            <a:r>
              <a:rPr lang="en-US" sz="2700" b="1" dirty="0">
                <a:solidFill>
                  <a:schemeClr val="accent5">
                    <a:lumMod val="25000"/>
                  </a:schemeClr>
                </a:solidFill>
                <a:effectLst/>
                <a:latin typeface="Calibri"/>
                <a:ea typeface="Calibri" panose="020F0502020204030204" pitchFamily="34" charset="0"/>
                <a:cs typeface="Calibri"/>
              </a:rPr>
              <a:t>CONNECT AND BUILD YOUR WORKFORCE WITH APPRENTICESHIPNC!</a:t>
            </a:r>
            <a:endParaRPr lang="en-US" sz="2700" dirty="0">
              <a:solidFill>
                <a:schemeClr val="accent5">
                  <a:lumMod val="25000"/>
                </a:schemeClr>
              </a:solidFill>
              <a:effectLst/>
              <a:latin typeface="Calibri"/>
              <a:ea typeface="Calibri" panose="020F0502020204030204" pitchFamily="34" charset="0"/>
              <a:cs typeface="Calibri"/>
            </a:endParaRPr>
          </a:p>
        </p:txBody>
      </p:sp>
      <p:pic>
        <p:nvPicPr>
          <p:cNvPr id="9" name="Picture 8">
            <a:extLst>
              <a:ext uri="{FF2B5EF4-FFF2-40B4-BE49-F238E27FC236}">
                <a16:creationId xmlns:a16="http://schemas.microsoft.com/office/drawing/2014/main" id="{A8B6AC63-BBED-4FE5-ACAC-DE544F8280CB}"/>
              </a:ext>
            </a:extLst>
          </p:cNvPr>
          <p:cNvPicPr/>
          <p:nvPr/>
        </p:nvPicPr>
        <p:blipFill>
          <a:blip r:embed="rId2" cstate="print">
            <a:extLst>
              <a:ext uri="{28A0092B-C50C-407E-A947-70E740481C1C}">
                <a14:useLocalDpi xmlns:a14="http://schemas.microsoft.com/office/drawing/2010/main" val="0"/>
              </a:ext>
            </a:extLst>
          </a:blip>
          <a:srcRect t="7754" b="7754"/>
          <a:stretch>
            <a:fillRect/>
          </a:stretch>
        </p:blipFill>
        <p:spPr bwMode="auto">
          <a:xfrm>
            <a:off x="2547024" y="2663558"/>
            <a:ext cx="2435860" cy="2743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377291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EC88462D-971B-4F9C-A843-7FCB7EB5E37C}"/>
              </a:ext>
            </a:extLst>
          </p:cNvPr>
          <p:cNvSpPr>
            <a:spLocks noGrp="1"/>
          </p:cNvSpPr>
          <p:nvPr>
            <p:ph idx="1"/>
          </p:nvPr>
        </p:nvSpPr>
        <p:spPr>
          <a:xfrm>
            <a:off x="5947793" y="2835897"/>
            <a:ext cx="5654181" cy="2449167"/>
          </a:xfrm>
        </p:spPr>
        <p:txBody>
          <a:bodyPr>
            <a:normAutofit/>
          </a:bodyPr>
          <a:lstStyle/>
          <a:p>
            <a:pPr marL="0" indent="0" algn="just">
              <a:buNone/>
            </a:pPr>
            <a:r>
              <a:rPr lang="en-US" sz="2400" dirty="0" err="1">
                <a:solidFill>
                  <a:schemeClr val="accent5">
                    <a:lumMod val="25000"/>
                  </a:schemeClr>
                </a:solidFill>
                <a:latin typeface="Calibri" panose="020F0502020204030204" pitchFamily="34" charset="0"/>
                <a:cs typeface="Calibri" panose="020F0502020204030204" pitchFamily="34" charset="0"/>
              </a:rPr>
              <a:t>Cance</a:t>
            </a:r>
            <a:r>
              <a:rPr lang="en-US" sz="2400" dirty="0">
                <a:solidFill>
                  <a:schemeClr val="accent5">
                    <a:lumMod val="25000"/>
                  </a:schemeClr>
                </a:solidFill>
                <a:latin typeface="Calibri" panose="020F0502020204030204" pitchFamily="34" charset="0"/>
                <a:cs typeface="Calibri" panose="020F0502020204030204" pitchFamily="34" charset="0"/>
              </a:rPr>
              <a:t> is currently a student / apprentice taking part in the LEAP program at Forsyth Tech. He is in the mechatronics program at Forsyth Tech and works as an Apprentice Change Over Technician at Herbalife. </a:t>
            </a:r>
          </a:p>
        </p:txBody>
      </p:sp>
      <p:sp>
        <p:nvSpPr>
          <p:cNvPr id="7" name="Text Placeholder 14">
            <a:extLst>
              <a:ext uri="{FF2B5EF4-FFF2-40B4-BE49-F238E27FC236}">
                <a16:creationId xmlns:a16="http://schemas.microsoft.com/office/drawing/2014/main" id="{94713EA8-F911-4623-9C78-0F2A80E119A2}"/>
              </a:ext>
            </a:extLst>
          </p:cNvPr>
          <p:cNvSpPr txBox="1">
            <a:spLocks/>
          </p:cNvSpPr>
          <p:nvPr/>
        </p:nvSpPr>
        <p:spPr>
          <a:xfrm>
            <a:off x="1798836" y="2197810"/>
            <a:ext cx="3932237" cy="465748"/>
          </a:xfrm>
          <a:prstGeom prst="rect">
            <a:avLst/>
          </a:prstGeom>
        </p:spPr>
        <p:txBody>
          <a:bodyP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baseline="0">
                <a:solidFill>
                  <a:srgbClr val="003767"/>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rgbClr val="003767"/>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rgbClr val="003767"/>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003767"/>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003767"/>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800" dirty="0" err="1">
                <a:solidFill>
                  <a:schemeClr val="accent5">
                    <a:lumMod val="25000"/>
                  </a:schemeClr>
                </a:solidFill>
                <a:latin typeface="Calibri" panose="020F0502020204030204" pitchFamily="34" charset="0"/>
                <a:cs typeface="Calibri" panose="020F0502020204030204" pitchFamily="34" charset="0"/>
              </a:rPr>
              <a:t>Cance</a:t>
            </a:r>
            <a:r>
              <a:rPr lang="en-US" sz="2800" dirty="0">
                <a:solidFill>
                  <a:schemeClr val="accent5">
                    <a:lumMod val="25000"/>
                  </a:schemeClr>
                </a:solidFill>
                <a:latin typeface="Calibri" panose="020F0502020204030204" pitchFamily="34" charset="0"/>
                <a:cs typeface="Calibri" panose="020F0502020204030204" pitchFamily="34" charset="0"/>
              </a:rPr>
              <a:t> A. Cardwell </a:t>
            </a:r>
          </a:p>
        </p:txBody>
      </p:sp>
      <p:sp>
        <p:nvSpPr>
          <p:cNvPr id="8" name="Title 1">
            <a:extLst>
              <a:ext uri="{FF2B5EF4-FFF2-40B4-BE49-F238E27FC236}">
                <a16:creationId xmlns:a16="http://schemas.microsoft.com/office/drawing/2014/main" id="{EBB74D80-AC7F-4A59-84B5-FEE2CA0A7BBB}"/>
              </a:ext>
            </a:extLst>
          </p:cNvPr>
          <p:cNvSpPr txBox="1">
            <a:spLocks/>
          </p:cNvSpPr>
          <p:nvPr/>
        </p:nvSpPr>
        <p:spPr>
          <a:xfrm>
            <a:off x="1718118" y="5183106"/>
            <a:ext cx="4377882" cy="1559531"/>
          </a:xfrm>
          <a:prstGeom prst="rect">
            <a:avLst/>
          </a:prstGeom>
          <a:noFill/>
        </p:spPr>
        <p:txBody>
          <a:bodyPr vert="horz" lIns="91440" tIns="45720" rIns="91440" bIns="45720" rtlCol="0" anchor="ctr">
            <a:noAutofit/>
          </a:bodyPr>
          <a:lstStyle>
            <a:lvl1pPr algn="l" defTabSz="685800" rtl="0" eaLnBrk="1" latinLnBrk="0" hangingPunct="1">
              <a:lnSpc>
                <a:spcPct val="90000"/>
              </a:lnSpc>
              <a:spcBef>
                <a:spcPct val="0"/>
              </a:spcBef>
              <a:buNone/>
              <a:defRPr sz="3600" b="1" i="0" kern="1200" baseline="0">
                <a:ln w="0">
                  <a:noFill/>
                </a:ln>
                <a:solidFill>
                  <a:srgbClr val="003767"/>
                </a:solidFill>
                <a:latin typeface="Calibri" panose="020F0502020204030204" pitchFamily="34" charset="0"/>
                <a:ea typeface="+mj-ea"/>
                <a:cs typeface="+mj-cs"/>
              </a:defRPr>
            </a:lvl1pPr>
          </a:lstStyle>
          <a:p>
            <a:pPr algn="ctr"/>
            <a:r>
              <a:rPr lang="en-US" sz="2400" b="0" dirty="0">
                <a:solidFill>
                  <a:schemeClr val="accent5">
                    <a:lumMod val="25000"/>
                  </a:schemeClr>
                </a:solidFill>
              </a:rPr>
              <a:t>Apprentice </a:t>
            </a:r>
          </a:p>
          <a:p>
            <a:pPr algn="ctr"/>
            <a:r>
              <a:rPr lang="en-US" sz="2400" b="0" dirty="0">
                <a:solidFill>
                  <a:schemeClr val="accent5">
                    <a:lumMod val="25000"/>
                  </a:schemeClr>
                </a:solidFill>
              </a:rPr>
              <a:t>Change Over Technician</a:t>
            </a:r>
          </a:p>
          <a:p>
            <a:pPr algn="ctr"/>
            <a:r>
              <a:rPr lang="en-US" sz="2400" b="0" dirty="0">
                <a:solidFill>
                  <a:schemeClr val="accent5">
                    <a:lumMod val="25000"/>
                  </a:schemeClr>
                </a:solidFill>
              </a:rPr>
              <a:t>Forsyth Technical </a:t>
            </a:r>
          </a:p>
          <a:p>
            <a:pPr algn="ctr"/>
            <a:r>
              <a:rPr lang="en-US" sz="2400" b="0" dirty="0">
                <a:solidFill>
                  <a:schemeClr val="accent5">
                    <a:lumMod val="25000"/>
                  </a:schemeClr>
                </a:solidFill>
              </a:rPr>
              <a:t>Community College</a:t>
            </a:r>
          </a:p>
          <a:p>
            <a:pPr algn="ctr"/>
            <a:r>
              <a:rPr lang="en-US" sz="2400" b="0" dirty="0">
                <a:solidFill>
                  <a:schemeClr val="accent5">
                    <a:lumMod val="25000"/>
                  </a:schemeClr>
                </a:solidFill>
              </a:rPr>
              <a:t> and Herbalife </a:t>
            </a:r>
          </a:p>
        </p:txBody>
      </p:sp>
      <p:pic>
        <p:nvPicPr>
          <p:cNvPr id="11" name="Picture 10">
            <a:extLst>
              <a:ext uri="{FF2B5EF4-FFF2-40B4-BE49-F238E27FC236}">
                <a16:creationId xmlns:a16="http://schemas.microsoft.com/office/drawing/2014/main" id="{3D0E0F04-3586-48D6-819C-D283DCD331F0}"/>
              </a:ext>
            </a:extLst>
          </p:cNvPr>
          <p:cNvPicPr/>
          <p:nvPr/>
        </p:nvPicPr>
        <p:blipFill rotWithShape="1">
          <a:blip r:embed="rId2" cstate="print">
            <a:extLst>
              <a:ext uri="{28A0092B-C50C-407E-A947-70E740481C1C}">
                <a14:useLocalDpi xmlns:a14="http://schemas.microsoft.com/office/drawing/2010/main" val="0"/>
              </a:ext>
            </a:extLst>
          </a:blip>
          <a:srcRect l="18915" t="2737" r="5373" b="46019"/>
          <a:stretch/>
        </p:blipFill>
        <p:spPr bwMode="auto">
          <a:xfrm>
            <a:off x="2594343" y="2835897"/>
            <a:ext cx="2498651" cy="2254879"/>
          </a:xfrm>
          <a:prstGeom prst="rect">
            <a:avLst/>
          </a:prstGeom>
          <a:noFill/>
          <a:ln>
            <a:noFill/>
          </a:ln>
        </p:spPr>
      </p:pic>
      <p:sp>
        <p:nvSpPr>
          <p:cNvPr id="9" name="TextBox 8">
            <a:extLst>
              <a:ext uri="{FF2B5EF4-FFF2-40B4-BE49-F238E27FC236}">
                <a16:creationId xmlns:a16="http://schemas.microsoft.com/office/drawing/2014/main" id="{C81BA7F7-0935-8E4A-97A0-3F04240F47B6}"/>
              </a:ext>
            </a:extLst>
          </p:cNvPr>
          <p:cNvSpPr txBox="1"/>
          <p:nvPr/>
        </p:nvSpPr>
        <p:spPr>
          <a:xfrm>
            <a:off x="1798836" y="268943"/>
            <a:ext cx="10393164" cy="1154162"/>
          </a:xfrm>
          <a:prstGeom prst="rect">
            <a:avLst/>
          </a:prstGeom>
          <a:noFill/>
        </p:spPr>
        <p:txBody>
          <a:bodyPr wrap="square" rtlCol="0">
            <a:spAutoFit/>
          </a:bodyPr>
          <a:lstStyle/>
          <a:p>
            <a:pPr marL="7938" marR="0" algn="ctr">
              <a:spcBef>
                <a:spcPts val="0"/>
              </a:spcBef>
              <a:spcAft>
                <a:spcPts val="0"/>
              </a:spcAft>
            </a:pPr>
            <a:r>
              <a:rPr lang="en-US" sz="2700" b="1" dirty="0">
                <a:solidFill>
                  <a:schemeClr val="accent5">
                    <a:lumMod val="25000"/>
                  </a:schemeClr>
                </a:solidFill>
                <a:effectLst/>
                <a:latin typeface="Calibri" panose="020F0502020204030204" pitchFamily="34" charset="0"/>
                <a:ea typeface="Calibri" panose="020F0502020204030204" pitchFamily="34" charset="0"/>
                <a:cs typeface="Calibri" panose="020F0502020204030204" pitchFamily="34" charset="0"/>
              </a:rPr>
              <a:t>CONNECT AND BUILD YOUR WORKFORCE WITH APPRENTICESHIPNC!</a:t>
            </a:r>
          </a:p>
          <a:p>
            <a:pPr marL="7938" marR="0" algn="ctr">
              <a:spcBef>
                <a:spcPts val="0"/>
              </a:spcBef>
              <a:spcAft>
                <a:spcPts val="0"/>
              </a:spcAft>
            </a:pPr>
            <a:endParaRPr lang="en-US" sz="1000" dirty="0">
              <a:solidFill>
                <a:schemeClr val="accent5">
                  <a:lumMod val="25000"/>
                </a:schemeClr>
              </a:solidFill>
              <a:effectLst/>
              <a:latin typeface="Calibri" panose="020F0502020204030204" pitchFamily="34" charset="0"/>
              <a:ea typeface="Calibri" panose="020F0502020204030204" pitchFamily="34" charset="0"/>
              <a:cs typeface="Calibri" panose="020F0502020204030204" pitchFamily="34" charset="0"/>
            </a:endParaRPr>
          </a:p>
          <a:p>
            <a:pPr marL="7938" marR="0" algn="ctr">
              <a:spcBef>
                <a:spcPts val="0"/>
              </a:spcBef>
              <a:spcAft>
                <a:spcPts val="0"/>
              </a:spcAft>
            </a:pPr>
            <a:r>
              <a:rPr lang="en-US" sz="3200" dirty="0">
                <a:solidFill>
                  <a:schemeClr val="accent5">
                    <a:lumMod val="25000"/>
                  </a:schemeClr>
                </a:solidFill>
                <a:effectLst/>
                <a:latin typeface="Calibri" panose="020F0502020204030204" pitchFamily="34" charset="0"/>
                <a:ea typeface="Calibri" panose="020F0502020204030204" pitchFamily="34" charset="0"/>
                <a:cs typeface="Calibri" panose="020F0502020204030204" pitchFamily="34" charset="0"/>
              </a:rPr>
              <a:t>Tailor Made: Using Apprenticeship to Get the Right Fit</a:t>
            </a:r>
          </a:p>
        </p:txBody>
      </p:sp>
    </p:spTree>
    <p:extLst>
      <p:ext uri="{BB962C8B-B14F-4D97-AF65-F5344CB8AC3E}">
        <p14:creationId xmlns:p14="http://schemas.microsoft.com/office/powerpoint/2010/main" val="12449512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D71D1F-9627-4F4A-B78F-06A1BF9D5372}"/>
              </a:ext>
            </a:extLst>
          </p:cNvPr>
          <p:cNvSpPr>
            <a:spLocks noGrp="1"/>
          </p:cNvSpPr>
          <p:nvPr>
            <p:ph idx="1"/>
          </p:nvPr>
        </p:nvSpPr>
        <p:spPr/>
        <p:txBody>
          <a:bodyPr/>
          <a:lstStyle/>
          <a:p>
            <a:endParaRPr lang="en-US"/>
          </a:p>
        </p:txBody>
      </p:sp>
      <p:sp>
        <p:nvSpPr>
          <p:cNvPr id="3" name="Date Placeholder 2">
            <a:extLst>
              <a:ext uri="{FF2B5EF4-FFF2-40B4-BE49-F238E27FC236}">
                <a16:creationId xmlns:a16="http://schemas.microsoft.com/office/drawing/2014/main" id="{BD8394A2-E9F0-5645-BA62-6E9C078BE5F3}"/>
              </a:ext>
            </a:extLst>
          </p:cNvPr>
          <p:cNvSpPr>
            <a:spLocks noGrp="1"/>
          </p:cNvSpPr>
          <p:nvPr>
            <p:ph type="dt" sz="half" idx="10"/>
          </p:nvPr>
        </p:nvSpPr>
        <p:spPr/>
        <p:txBody>
          <a:bodyPr/>
          <a:lstStyle/>
          <a:p>
            <a:fld id="{6AB62E50-21B7-4E0D-8162-33B13A7C177C}" type="datetime1">
              <a:rPr lang="en-US" smtClean="0"/>
              <a:t>4/26/21</a:t>
            </a:fld>
            <a:endParaRPr lang="en-US" dirty="0"/>
          </a:p>
        </p:txBody>
      </p:sp>
      <p:sp>
        <p:nvSpPr>
          <p:cNvPr id="4" name="Slide Number Placeholder 3">
            <a:extLst>
              <a:ext uri="{FF2B5EF4-FFF2-40B4-BE49-F238E27FC236}">
                <a16:creationId xmlns:a16="http://schemas.microsoft.com/office/drawing/2014/main" id="{5C56C6F7-5459-7F4F-8D48-695327ADA6EA}"/>
              </a:ext>
            </a:extLst>
          </p:cNvPr>
          <p:cNvSpPr>
            <a:spLocks noGrp="1"/>
          </p:cNvSpPr>
          <p:nvPr>
            <p:ph type="sldNum" sz="quarter" idx="12"/>
          </p:nvPr>
        </p:nvSpPr>
        <p:spPr/>
        <p:txBody>
          <a:bodyPr/>
          <a:lstStyle/>
          <a:p>
            <a:fld id="{DD5DC98F-6F3D-4D37-8801-59C812F9270D}" type="slidenum">
              <a:rPr lang="en-US" smtClean="0"/>
              <a:pPr/>
              <a:t>51</a:t>
            </a:fld>
            <a:endParaRPr lang="en-US" dirty="0"/>
          </a:p>
        </p:txBody>
      </p:sp>
      <p:sp>
        <p:nvSpPr>
          <p:cNvPr id="5" name="Title 4">
            <a:extLst>
              <a:ext uri="{FF2B5EF4-FFF2-40B4-BE49-F238E27FC236}">
                <a16:creationId xmlns:a16="http://schemas.microsoft.com/office/drawing/2014/main" id="{97F8CE38-1C80-5A40-B28A-450C5C03AF29}"/>
              </a:ext>
            </a:extLst>
          </p:cNvPr>
          <p:cNvSpPr>
            <a:spLocks noGrp="1"/>
          </p:cNvSpPr>
          <p:nvPr>
            <p:ph type="title"/>
          </p:nvPr>
        </p:nvSpPr>
        <p:spPr/>
        <p:txBody>
          <a:bodyPr/>
          <a:lstStyle/>
          <a:p>
            <a:r>
              <a:rPr lang="en-US" dirty="0"/>
              <a:t>Poll</a:t>
            </a:r>
          </a:p>
        </p:txBody>
      </p:sp>
    </p:spTree>
    <p:extLst>
      <p:ext uri="{BB962C8B-B14F-4D97-AF65-F5344CB8AC3E}">
        <p14:creationId xmlns:p14="http://schemas.microsoft.com/office/powerpoint/2010/main" val="12304309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1A0C7D-17B2-43AD-B4FD-263DB5AABB0E}"/>
              </a:ext>
            </a:extLst>
          </p:cNvPr>
          <p:cNvSpPr>
            <a:spLocks noGrp="1"/>
          </p:cNvSpPr>
          <p:nvPr>
            <p:ph type="body" sz="quarter" idx="11"/>
          </p:nvPr>
        </p:nvSpPr>
        <p:spPr>
          <a:xfrm>
            <a:off x="1742150" y="4177726"/>
            <a:ext cx="10380719" cy="2680274"/>
          </a:xfrm>
        </p:spPr>
        <p:txBody>
          <a:bodyPr/>
          <a:lstStyle/>
          <a:p>
            <a:pPr algn="ctr"/>
            <a:r>
              <a:rPr lang="en-US" sz="4000" dirty="0"/>
              <a:t>Closing Q&amp;A</a:t>
            </a:r>
          </a:p>
          <a:p>
            <a:pPr algn="ctr"/>
            <a:endParaRPr lang="en-US" sz="2400" dirty="0"/>
          </a:p>
          <a:p>
            <a:pPr algn="ctr"/>
            <a:r>
              <a:rPr lang="en-US" sz="4000" b="1" dirty="0">
                <a:solidFill>
                  <a:schemeClr val="bg1"/>
                </a:solidFill>
                <a:latin typeface="Calibri" panose="020F0502020204030204" pitchFamily="34" charset="0"/>
                <a:cs typeface="Calibri" panose="020F0502020204030204" pitchFamily="34" charset="0"/>
              </a:rPr>
              <a:t>Tomorrow’s Conference </a:t>
            </a:r>
          </a:p>
          <a:p>
            <a:pPr algn="ctr"/>
            <a:r>
              <a:rPr lang="en-US" sz="4000" b="1" dirty="0">
                <a:solidFill>
                  <a:schemeClr val="bg1"/>
                </a:solidFill>
                <a:latin typeface="Calibri" panose="020F0502020204030204" pitchFamily="34" charset="0"/>
                <a:cs typeface="Calibri" panose="020F0502020204030204" pitchFamily="34" charset="0"/>
              </a:rPr>
              <a:t>starts at 8:30am</a:t>
            </a:r>
          </a:p>
        </p:txBody>
      </p:sp>
    </p:spTree>
    <p:extLst>
      <p:ext uri="{BB962C8B-B14F-4D97-AF65-F5344CB8AC3E}">
        <p14:creationId xmlns:p14="http://schemas.microsoft.com/office/powerpoint/2010/main" val="9266999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2C66E-7AEA-45B8-A1BD-92470E4FB351}"/>
              </a:ext>
            </a:extLst>
          </p:cNvPr>
          <p:cNvSpPr>
            <a:spLocks noGrp="1"/>
          </p:cNvSpPr>
          <p:nvPr>
            <p:ph type="title"/>
          </p:nvPr>
        </p:nvSpPr>
        <p:spPr/>
        <p:txBody>
          <a:bodyPr/>
          <a:lstStyle/>
          <a:p>
            <a:pPr algn="ctr"/>
            <a:r>
              <a:rPr lang="en-US" dirty="0"/>
              <a:t>Day 2 Agenda</a:t>
            </a:r>
          </a:p>
        </p:txBody>
      </p:sp>
      <p:sp>
        <p:nvSpPr>
          <p:cNvPr id="7" name="Text Placeholder 6">
            <a:extLst>
              <a:ext uri="{FF2B5EF4-FFF2-40B4-BE49-F238E27FC236}">
                <a16:creationId xmlns:a16="http://schemas.microsoft.com/office/drawing/2014/main" id="{79815D00-101E-423E-84EC-ACCF50F53F88}"/>
              </a:ext>
            </a:extLst>
          </p:cNvPr>
          <p:cNvSpPr>
            <a:spLocks noGrp="1"/>
          </p:cNvSpPr>
          <p:nvPr>
            <p:ph type="body" sz="quarter" idx="13"/>
          </p:nvPr>
        </p:nvSpPr>
        <p:spPr>
          <a:xfrm>
            <a:off x="0" y="140565"/>
            <a:ext cx="4724400" cy="6090411"/>
          </a:xfrm>
          <a:solidFill>
            <a:srgbClr val="003767"/>
          </a:solidFill>
        </p:spPr>
        <p:txBody>
          <a:bodyPr>
            <a:normAutofit/>
          </a:bodyPr>
          <a:lstStyle/>
          <a:p>
            <a:pPr marL="0" marR="0" algn="ctr">
              <a:spcBef>
                <a:spcPts val="0"/>
              </a:spcBef>
              <a:spcAft>
                <a:spcPts val="0"/>
              </a:spcAft>
            </a:pPr>
            <a:r>
              <a:rPr lang="en-US" sz="3200" dirty="0">
                <a:effectLst/>
                <a:latin typeface="+mn-lt"/>
                <a:ea typeface="Calibri" panose="020F0502020204030204" pitchFamily="34" charset="0"/>
                <a:cs typeface="Arial" panose="020B0604020202020204" pitchFamily="34" charset="0"/>
              </a:rPr>
              <a:t> </a:t>
            </a:r>
          </a:p>
          <a:p>
            <a:pPr marL="0" marR="0" algn="ctr">
              <a:spcBef>
                <a:spcPts val="0"/>
              </a:spcBef>
              <a:spcAft>
                <a:spcPts val="0"/>
              </a:spcAft>
            </a:pPr>
            <a:endParaRPr lang="en-US" sz="3200" dirty="0">
              <a:effectLst/>
              <a:latin typeface="+mn-lt"/>
              <a:ea typeface="Calibri" panose="020F0502020204030204" pitchFamily="34" charset="0"/>
              <a:cs typeface="Arial" panose="020B0604020202020204" pitchFamily="34" charset="0"/>
            </a:endParaRPr>
          </a:p>
          <a:p>
            <a:pPr marL="0" marR="0" algn="ctr">
              <a:spcBef>
                <a:spcPts val="0"/>
              </a:spcBef>
              <a:spcAft>
                <a:spcPts val="0"/>
              </a:spcAft>
            </a:pPr>
            <a:r>
              <a:rPr lang="en-US" sz="2800" b="1" dirty="0">
                <a:effectLst/>
                <a:latin typeface="+mn-lt"/>
                <a:ea typeface="Calibri" panose="020F0502020204030204" pitchFamily="34" charset="0"/>
                <a:cs typeface="Arial" panose="020B0604020202020204" pitchFamily="34" charset="0"/>
              </a:rPr>
              <a:t>2021 Annual Conference </a:t>
            </a:r>
            <a:endParaRPr lang="en-US" sz="2800" dirty="0">
              <a:effectLst/>
              <a:latin typeface="+mn-lt"/>
              <a:ea typeface="Calibri" panose="020F0502020204030204" pitchFamily="34" charset="0"/>
              <a:cs typeface="Arial" panose="020B0604020202020204" pitchFamily="34" charset="0"/>
            </a:endParaRPr>
          </a:p>
          <a:p>
            <a:pPr marL="0" marR="0" algn="ctr">
              <a:spcBef>
                <a:spcPts val="0"/>
              </a:spcBef>
              <a:spcAft>
                <a:spcPts val="0"/>
              </a:spcAft>
            </a:pPr>
            <a:endParaRPr lang="en-US" sz="3200" dirty="0">
              <a:effectLst/>
              <a:latin typeface="+mn-lt"/>
              <a:ea typeface="Calibri" panose="020F0502020204030204" pitchFamily="34" charset="0"/>
              <a:cs typeface="Arial" panose="020B0604020202020204" pitchFamily="34" charset="0"/>
            </a:endParaRPr>
          </a:p>
          <a:p>
            <a:pPr marL="0" marR="0" algn="ctr">
              <a:spcBef>
                <a:spcPts val="0"/>
              </a:spcBef>
              <a:spcAft>
                <a:spcPts val="0"/>
              </a:spcAft>
            </a:pPr>
            <a:r>
              <a:rPr lang="en-US" sz="3200" dirty="0">
                <a:effectLst/>
                <a:latin typeface="+mn-lt"/>
                <a:ea typeface="Calibri" panose="020F0502020204030204" pitchFamily="34" charset="0"/>
                <a:cs typeface="Arial" panose="020B0604020202020204" pitchFamily="34" charset="0"/>
              </a:rPr>
              <a:t> </a:t>
            </a:r>
          </a:p>
          <a:p>
            <a:pPr marL="0" marR="0" algn="ctr">
              <a:spcBef>
                <a:spcPts val="0"/>
              </a:spcBef>
              <a:spcAft>
                <a:spcPts val="0"/>
              </a:spcAft>
            </a:pPr>
            <a:endParaRPr lang="en-US" sz="3200" dirty="0">
              <a:effectLst/>
              <a:latin typeface="+mn-lt"/>
              <a:ea typeface="Calibri" panose="020F0502020204030204" pitchFamily="34" charset="0"/>
              <a:cs typeface="Arial" panose="020B0604020202020204" pitchFamily="34" charset="0"/>
            </a:endParaRPr>
          </a:p>
          <a:p>
            <a:pPr marL="0" marR="0" algn="ctr">
              <a:spcBef>
                <a:spcPts val="0"/>
              </a:spcBef>
              <a:spcAft>
                <a:spcPts val="0"/>
              </a:spcAft>
            </a:pPr>
            <a:r>
              <a:rPr lang="en-US" sz="3200" dirty="0">
                <a:effectLst/>
                <a:latin typeface="+mn-lt"/>
                <a:ea typeface="Calibri" panose="020F0502020204030204" pitchFamily="34" charset="0"/>
                <a:cs typeface="Arial" panose="020B0604020202020204" pitchFamily="34" charset="0"/>
              </a:rPr>
              <a:t>Learn How ApprenticeshipNC </a:t>
            </a:r>
          </a:p>
          <a:p>
            <a:pPr marL="0" marR="0" algn="ctr">
              <a:spcBef>
                <a:spcPts val="0"/>
              </a:spcBef>
              <a:spcAft>
                <a:spcPts val="0"/>
              </a:spcAft>
            </a:pPr>
            <a:r>
              <a:rPr lang="en-US" sz="3200" dirty="0">
                <a:effectLst/>
                <a:latin typeface="+mn-lt"/>
                <a:ea typeface="Calibri" panose="020F0502020204030204" pitchFamily="34" charset="0"/>
                <a:cs typeface="Arial" panose="020B0604020202020204" pitchFamily="34" charset="0"/>
              </a:rPr>
              <a:t>Can Help You Build Your Workforce</a:t>
            </a:r>
          </a:p>
          <a:p>
            <a:endParaRPr lang="en-US" sz="3600" dirty="0">
              <a:latin typeface="+mn-lt"/>
            </a:endParaRPr>
          </a:p>
        </p:txBody>
      </p:sp>
      <p:graphicFrame>
        <p:nvGraphicFramePr>
          <p:cNvPr id="10" name="Table 9">
            <a:extLst>
              <a:ext uri="{FF2B5EF4-FFF2-40B4-BE49-F238E27FC236}">
                <a16:creationId xmlns:a16="http://schemas.microsoft.com/office/drawing/2014/main" id="{2E9B25A3-9BA1-4208-B8C6-BDE8156C460F}"/>
              </a:ext>
            </a:extLst>
          </p:cNvPr>
          <p:cNvGraphicFramePr>
            <a:graphicFrameLocks noGrp="1"/>
          </p:cNvGraphicFramePr>
          <p:nvPr/>
        </p:nvGraphicFramePr>
        <p:xfrm>
          <a:off x="5001332" y="1227191"/>
          <a:ext cx="6896028" cy="4896940"/>
        </p:xfrm>
        <a:graphic>
          <a:graphicData uri="http://schemas.openxmlformats.org/drawingml/2006/table">
            <a:tbl>
              <a:tblPr firstRow="1" firstCol="1" lastRow="1" lastCol="1" bandRow="1" bandCol="1">
                <a:tableStyleId>{5C22544A-7EE6-4342-B048-85BDC9FD1C3A}</a:tableStyleId>
              </a:tblPr>
              <a:tblGrid>
                <a:gridCol w="1054028">
                  <a:extLst>
                    <a:ext uri="{9D8B030D-6E8A-4147-A177-3AD203B41FA5}">
                      <a16:colId xmlns:a16="http://schemas.microsoft.com/office/drawing/2014/main" val="3693988751"/>
                    </a:ext>
                  </a:extLst>
                </a:gridCol>
                <a:gridCol w="5842000">
                  <a:extLst>
                    <a:ext uri="{9D8B030D-6E8A-4147-A177-3AD203B41FA5}">
                      <a16:colId xmlns:a16="http://schemas.microsoft.com/office/drawing/2014/main" val="545130411"/>
                    </a:ext>
                  </a:extLst>
                </a:gridCol>
              </a:tblGrid>
              <a:tr h="404232">
                <a:tc>
                  <a:txBody>
                    <a:bodyPr/>
                    <a:lstStyle/>
                    <a:p>
                      <a:pPr marL="36830" marR="0" algn="ctr">
                        <a:lnSpc>
                          <a:spcPct val="107000"/>
                        </a:lnSpc>
                        <a:spcBef>
                          <a:spcPts val="140"/>
                        </a:spcBef>
                        <a:spcAft>
                          <a:spcPts val="0"/>
                        </a:spcAft>
                      </a:pPr>
                      <a:r>
                        <a:rPr lang="en-US" sz="1600" b="0" dirty="0">
                          <a:solidFill>
                            <a:schemeClr val="bg1"/>
                          </a:solidFill>
                          <a:effectLst/>
                          <a:latin typeface="+mn-lt"/>
                        </a:rPr>
                        <a:t>TIME</a:t>
                      </a:r>
                      <a:endParaRPr lang="en-US" sz="1600" b="0" dirty="0">
                        <a:solidFill>
                          <a:schemeClr val="bg1"/>
                        </a:solidFill>
                        <a:effectLst/>
                        <a:latin typeface="+mn-lt"/>
                        <a:ea typeface="Arial" panose="020B0604020202020204" pitchFamily="34" charset="0"/>
                        <a:cs typeface="Arial" panose="020B0604020202020204" pitchFamily="34" charset="0"/>
                      </a:endParaRPr>
                    </a:p>
                  </a:txBody>
                  <a:tcPr marL="0" marR="0" marT="0" marB="0" anchor="b">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AA1F"/>
                    </a:solidFill>
                  </a:tcPr>
                </a:tc>
                <a:tc>
                  <a:txBody>
                    <a:bodyPr/>
                    <a:lstStyle/>
                    <a:p>
                      <a:pPr marL="36830" marR="0" algn="ctr">
                        <a:lnSpc>
                          <a:spcPct val="107000"/>
                        </a:lnSpc>
                        <a:spcBef>
                          <a:spcPts val="140"/>
                        </a:spcBef>
                        <a:spcAft>
                          <a:spcPts val="0"/>
                        </a:spcAft>
                      </a:pPr>
                      <a:r>
                        <a:rPr lang="en-US" sz="1600" b="0" dirty="0">
                          <a:solidFill>
                            <a:schemeClr val="bg1"/>
                          </a:solidFill>
                          <a:effectLst/>
                          <a:latin typeface="+mn-lt"/>
                        </a:rPr>
                        <a:t>EVENT</a:t>
                      </a:r>
                      <a:endParaRPr lang="en-US" sz="1600" b="0" dirty="0">
                        <a:solidFill>
                          <a:schemeClr val="bg1"/>
                        </a:solidFill>
                        <a:effectLst/>
                        <a:latin typeface="+mn-lt"/>
                        <a:ea typeface="Arial" panose="020B0604020202020204" pitchFamily="34" charset="0"/>
                        <a:cs typeface="Arial" panose="020B0604020202020204" pitchFamily="34" charset="0"/>
                      </a:endParaRPr>
                    </a:p>
                  </a:txBody>
                  <a:tcPr marL="0" marR="0" marT="0" marB="0" anchor="b">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CAA1F"/>
                    </a:solidFill>
                  </a:tcPr>
                </a:tc>
                <a:extLst>
                  <a:ext uri="{0D108BD9-81ED-4DB2-BD59-A6C34878D82A}">
                    <a16:rowId xmlns:a16="http://schemas.microsoft.com/office/drawing/2014/main" val="3362919479"/>
                  </a:ext>
                </a:extLst>
              </a:tr>
              <a:tr h="404232">
                <a:tc>
                  <a:txBody>
                    <a:bodyPr/>
                    <a:lstStyle/>
                    <a:p>
                      <a:pPr marL="57150" marR="0">
                        <a:lnSpc>
                          <a:spcPct val="107000"/>
                        </a:lnSpc>
                        <a:spcBef>
                          <a:spcPts val="100"/>
                        </a:spcBef>
                        <a:spcAft>
                          <a:spcPts val="0"/>
                        </a:spcAft>
                      </a:pPr>
                      <a:r>
                        <a:rPr lang="en-US" sz="1600" b="0" dirty="0">
                          <a:solidFill>
                            <a:schemeClr val="tx1"/>
                          </a:solidFill>
                          <a:effectLst/>
                        </a:rPr>
                        <a:t> 8:30am</a:t>
                      </a:r>
                      <a:endParaRPr lang="en-US" sz="16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w="38100" cmpd="sng">
                      <a:noFill/>
                    </a:lnL>
                    <a:lnR w="12700" cmpd="sng">
                      <a:noFill/>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marL="36195" marR="0">
                        <a:lnSpc>
                          <a:spcPct val="107000"/>
                        </a:lnSpc>
                        <a:spcBef>
                          <a:spcPts val="100"/>
                        </a:spcBef>
                        <a:spcAft>
                          <a:spcPts val="0"/>
                        </a:spcAft>
                      </a:pPr>
                      <a:r>
                        <a:rPr lang="en-US" sz="1600" dirty="0">
                          <a:solidFill>
                            <a:schemeClr val="tx1"/>
                          </a:solidFill>
                          <a:effectLst/>
                        </a:rPr>
                        <a:t>Conference Opens</a:t>
                      </a:r>
                      <a:endParaRPr lang="en-US" sz="16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AE6C2"/>
                    </a:solidFill>
                  </a:tcPr>
                </a:tc>
                <a:extLst>
                  <a:ext uri="{0D108BD9-81ED-4DB2-BD59-A6C34878D82A}">
                    <a16:rowId xmlns:a16="http://schemas.microsoft.com/office/drawing/2014/main" val="1781054792"/>
                  </a:ext>
                </a:extLst>
              </a:tr>
              <a:tr h="404232">
                <a:tc>
                  <a:txBody>
                    <a:bodyPr/>
                    <a:lstStyle/>
                    <a:p>
                      <a:pPr marL="57150" marR="0">
                        <a:lnSpc>
                          <a:spcPct val="107000"/>
                        </a:lnSpc>
                        <a:spcBef>
                          <a:spcPts val="100"/>
                        </a:spcBef>
                        <a:spcAft>
                          <a:spcPts val="0"/>
                        </a:spcAft>
                      </a:pPr>
                      <a:r>
                        <a:rPr lang="en-US" sz="1600" b="0" dirty="0">
                          <a:solidFill>
                            <a:schemeClr val="tx1"/>
                          </a:solidFill>
                          <a:effectLst/>
                        </a:rPr>
                        <a:t> 8:30am</a:t>
                      </a:r>
                      <a:endParaRPr lang="en-US" sz="16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marL="36195" marR="0">
                        <a:lnSpc>
                          <a:spcPct val="107000"/>
                        </a:lnSpc>
                        <a:spcBef>
                          <a:spcPts val="100"/>
                        </a:spcBef>
                        <a:spcAft>
                          <a:spcPts val="0"/>
                        </a:spcAft>
                      </a:pPr>
                      <a:r>
                        <a:rPr lang="en-US" sz="1600" dirty="0">
                          <a:solidFill>
                            <a:schemeClr val="tx1"/>
                          </a:solidFill>
                          <a:effectLst/>
                        </a:rPr>
                        <a:t>Opening Speaker: Maureen Little</a:t>
                      </a:r>
                      <a:endParaRPr lang="en-US" sz="16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E6C2"/>
                    </a:solidFill>
                  </a:tcPr>
                </a:tc>
                <a:extLst>
                  <a:ext uri="{0D108BD9-81ED-4DB2-BD59-A6C34878D82A}">
                    <a16:rowId xmlns:a16="http://schemas.microsoft.com/office/drawing/2014/main" val="3748648927"/>
                  </a:ext>
                </a:extLst>
              </a:tr>
              <a:tr h="840190">
                <a:tc>
                  <a:txBody>
                    <a:bodyPr/>
                    <a:lstStyle/>
                    <a:p>
                      <a:pPr marL="57150" marR="0">
                        <a:lnSpc>
                          <a:spcPct val="107000"/>
                        </a:lnSpc>
                        <a:spcBef>
                          <a:spcPts val="100"/>
                        </a:spcBef>
                        <a:spcAft>
                          <a:spcPts val="0"/>
                        </a:spcAft>
                      </a:pPr>
                      <a:r>
                        <a:rPr lang="en-US" sz="1600" b="0" dirty="0">
                          <a:solidFill>
                            <a:schemeClr val="tx1"/>
                          </a:solidFill>
                          <a:effectLst/>
                        </a:rPr>
                        <a:t> 8:35am</a:t>
                      </a:r>
                      <a:endParaRPr lang="en-US" sz="16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marL="36195" marR="0">
                        <a:lnSpc>
                          <a:spcPct val="107000"/>
                        </a:lnSpc>
                        <a:spcBef>
                          <a:spcPts val="100"/>
                        </a:spcBef>
                        <a:spcAft>
                          <a:spcPts val="0"/>
                        </a:spcAft>
                      </a:pPr>
                      <a:r>
                        <a:rPr lang="en-US" sz="1600" dirty="0">
                          <a:solidFill>
                            <a:schemeClr val="tx1"/>
                          </a:solidFill>
                          <a:effectLst/>
                        </a:rPr>
                        <a:t>Outstanding Registered Apprenticeship Employer recognition</a:t>
                      </a:r>
                      <a:endParaRPr lang="en-US" sz="16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E6C2"/>
                    </a:solidFill>
                  </a:tcPr>
                </a:tc>
                <a:extLst>
                  <a:ext uri="{0D108BD9-81ED-4DB2-BD59-A6C34878D82A}">
                    <a16:rowId xmlns:a16="http://schemas.microsoft.com/office/drawing/2014/main" val="3804508380"/>
                  </a:ext>
                </a:extLst>
              </a:tr>
              <a:tr h="418662">
                <a:tc>
                  <a:txBody>
                    <a:bodyPr/>
                    <a:lstStyle/>
                    <a:p>
                      <a:pPr marL="57150" marR="0">
                        <a:lnSpc>
                          <a:spcPct val="107000"/>
                        </a:lnSpc>
                        <a:spcBef>
                          <a:spcPts val="0"/>
                        </a:spcBef>
                        <a:spcAft>
                          <a:spcPts val="0"/>
                        </a:spcAft>
                      </a:pPr>
                      <a:r>
                        <a:rPr lang="en-US" sz="1600" b="0" dirty="0">
                          <a:solidFill>
                            <a:schemeClr val="tx1"/>
                          </a:solidFill>
                          <a:effectLst/>
                        </a:rPr>
                        <a:t> 8:40am</a:t>
                      </a:r>
                      <a:endParaRPr lang="en-US" sz="1600" b="0" dirty="0">
                        <a:solidFill>
                          <a:schemeClr val="tx1"/>
                        </a:solidFill>
                        <a:effectLst/>
                        <a:latin typeface="Sylfaen" panose="010A0502050306030303" pitchFamily="18" charset="0"/>
                        <a:ea typeface="Calibri" panose="020F0502020204030204" pitchFamily="34" charset="0"/>
                        <a:cs typeface="Arial" panose="020B0604020202020204" pitchFamily="34" charset="0"/>
                      </a:endParaRPr>
                    </a:p>
                  </a:txBody>
                  <a:tcPr marL="0" marR="0" marT="0" marB="0" anchor="ctr">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marL="36195" marR="0">
                        <a:lnSpc>
                          <a:spcPct val="107000"/>
                        </a:lnSpc>
                        <a:spcBef>
                          <a:spcPts val="100"/>
                        </a:spcBef>
                        <a:spcAft>
                          <a:spcPts val="0"/>
                        </a:spcAft>
                      </a:pPr>
                      <a:r>
                        <a:rPr lang="en-US" sz="1600" dirty="0">
                          <a:solidFill>
                            <a:schemeClr val="tx1"/>
                          </a:solidFill>
                          <a:effectLst/>
                        </a:rPr>
                        <a:t>Skills Gap or Opportunity Gap? </a:t>
                      </a:r>
                      <a:endParaRPr lang="en-US" sz="16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E6C2"/>
                    </a:solidFill>
                  </a:tcPr>
                </a:tc>
                <a:extLst>
                  <a:ext uri="{0D108BD9-81ED-4DB2-BD59-A6C34878D82A}">
                    <a16:rowId xmlns:a16="http://schemas.microsoft.com/office/drawing/2014/main" val="3999019815"/>
                  </a:ext>
                </a:extLst>
              </a:tr>
              <a:tr h="404232">
                <a:tc>
                  <a:txBody>
                    <a:bodyPr/>
                    <a:lstStyle/>
                    <a:p>
                      <a:pPr marL="57150" marR="0">
                        <a:lnSpc>
                          <a:spcPct val="107000"/>
                        </a:lnSpc>
                        <a:spcBef>
                          <a:spcPts val="100"/>
                        </a:spcBef>
                        <a:spcAft>
                          <a:spcPts val="0"/>
                        </a:spcAft>
                      </a:pPr>
                      <a:r>
                        <a:rPr lang="en-US" sz="1600" b="0" dirty="0">
                          <a:solidFill>
                            <a:schemeClr val="tx1"/>
                          </a:solidFill>
                          <a:effectLst/>
                        </a:rPr>
                        <a:t> 9:20am</a:t>
                      </a:r>
                      <a:endParaRPr lang="en-US" sz="16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marL="36195" marR="0">
                        <a:lnSpc>
                          <a:spcPct val="107000"/>
                        </a:lnSpc>
                        <a:spcBef>
                          <a:spcPts val="100"/>
                        </a:spcBef>
                        <a:spcAft>
                          <a:spcPts val="0"/>
                        </a:spcAft>
                      </a:pPr>
                      <a:r>
                        <a:rPr lang="en-US" sz="1600" dirty="0">
                          <a:solidFill>
                            <a:schemeClr val="tx1"/>
                          </a:solidFill>
                          <a:effectLst/>
                        </a:rPr>
                        <a:t>Outstanding Pre-Apprenticeship Program recognition</a:t>
                      </a:r>
                      <a:endParaRPr lang="en-US" sz="16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E6C2"/>
                    </a:solidFill>
                  </a:tcPr>
                </a:tc>
                <a:extLst>
                  <a:ext uri="{0D108BD9-81ED-4DB2-BD59-A6C34878D82A}">
                    <a16:rowId xmlns:a16="http://schemas.microsoft.com/office/drawing/2014/main" val="2859653387"/>
                  </a:ext>
                </a:extLst>
              </a:tr>
              <a:tr h="404232">
                <a:tc>
                  <a:txBody>
                    <a:bodyPr/>
                    <a:lstStyle/>
                    <a:p>
                      <a:pPr marL="57150" marR="0">
                        <a:lnSpc>
                          <a:spcPct val="107000"/>
                        </a:lnSpc>
                        <a:spcBef>
                          <a:spcPts val="100"/>
                        </a:spcBef>
                        <a:spcAft>
                          <a:spcPts val="0"/>
                        </a:spcAft>
                      </a:pPr>
                      <a:r>
                        <a:rPr lang="en-US" sz="1600" b="0" dirty="0">
                          <a:solidFill>
                            <a:schemeClr val="tx1"/>
                          </a:solidFill>
                          <a:effectLst/>
                        </a:rPr>
                        <a:t> 9:25am</a:t>
                      </a:r>
                      <a:endParaRPr lang="en-US" sz="16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marL="36195" marR="0">
                        <a:lnSpc>
                          <a:spcPct val="107000"/>
                        </a:lnSpc>
                        <a:spcBef>
                          <a:spcPts val="100"/>
                        </a:spcBef>
                        <a:spcAft>
                          <a:spcPts val="0"/>
                        </a:spcAft>
                      </a:pPr>
                      <a:r>
                        <a:rPr lang="en-US" sz="1600" dirty="0">
                          <a:solidFill>
                            <a:schemeClr val="tx1"/>
                          </a:solidFill>
                          <a:effectLst/>
                        </a:rPr>
                        <a:t>Questions About Sustaining Your Future Workforce?</a:t>
                      </a:r>
                      <a:endParaRPr lang="en-US" sz="16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E6C2"/>
                    </a:solidFill>
                  </a:tcPr>
                </a:tc>
                <a:extLst>
                  <a:ext uri="{0D108BD9-81ED-4DB2-BD59-A6C34878D82A}">
                    <a16:rowId xmlns:a16="http://schemas.microsoft.com/office/drawing/2014/main" val="2872919561"/>
                  </a:ext>
                </a:extLst>
              </a:tr>
              <a:tr h="404232">
                <a:tc>
                  <a:txBody>
                    <a:bodyPr/>
                    <a:lstStyle/>
                    <a:p>
                      <a:pPr marL="57150" marR="0">
                        <a:lnSpc>
                          <a:spcPct val="107000"/>
                        </a:lnSpc>
                        <a:spcBef>
                          <a:spcPts val="100"/>
                        </a:spcBef>
                        <a:spcAft>
                          <a:spcPts val="0"/>
                        </a:spcAft>
                      </a:pPr>
                      <a:r>
                        <a:rPr lang="en-US" sz="1600" b="0" dirty="0">
                          <a:solidFill>
                            <a:schemeClr val="tx1"/>
                          </a:solidFill>
                          <a:effectLst/>
                        </a:rPr>
                        <a:t>10:15am</a:t>
                      </a:r>
                      <a:endParaRPr lang="en-US" sz="16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marL="36195" marR="0">
                        <a:lnSpc>
                          <a:spcPct val="107000"/>
                        </a:lnSpc>
                        <a:spcBef>
                          <a:spcPts val="100"/>
                        </a:spcBef>
                        <a:spcAft>
                          <a:spcPts val="0"/>
                        </a:spcAft>
                      </a:pPr>
                      <a:r>
                        <a:rPr lang="en-US" sz="1600" dirty="0">
                          <a:solidFill>
                            <a:schemeClr val="tx1"/>
                          </a:solidFill>
                          <a:effectLst/>
                        </a:rPr>
                        <a:t>Outstanding Consortium Member recognition</a:t>
                      </a:r>
                      <a:endParaRPr lang="en-US" sz="16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E6C2"/>
                    </a:solidFill>
                  </a:tcPr>
                </a:tc>
                <a:extLst>
                  <a:ext uri="{0D108BD9-81ED-4DB2-BD59-A6C34878D82A}">
                    <a16:rowId xmlns:a16="http://schemas.microsoft.com/office/drawing/2014/main" val="349409895"/>
                  </a:ext>
                </a:extLst>
              </a:tr>
              <a:tr h="404232">
                <a:tc>
                  <a:txBody>
                    <a:bodyPr/>
                    <a:lstStyle/>
                    <a:p>
                      <a:pPr marL="57150" marR="0">
                        <a:lnSpc>
                          <a:spcPct val="107000"/>
                        </a:lnSpc>
                        <a:spcBef>
                          <a:spcPts val="100"/>
                        </a:spcBef>
                        <a:spcAft>
                          <a:spcPts val="0"/>
                        </a:spcAft>
                      </a:pPr>
                      <a:r>
                        <a:rPr lang="en-US" sz="1600" b="0" dirty="0">
                          <a:solidFill>
                            <a:schemeClr val="tx1"/>
                          </a:solidFill>
                          <a:effectLst/>
                        </a:rPr>
                        <a:t>10:20am</a:t>
                      </a:r>
                      <a:endParaRPr lang="en-US" sz="16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marL="36195" marR="0">
                        <a:lnSpc>
                          <a:spcPct val="107000"/>
                        </a:lnSpc>
                        <a:spcBef>
                          <a:spcPts val="100"/>
                        </a:spcBef>
                        <a:spcAft>
                          <a:spcPts val="0"/>
                        </a:spcAft>
                      </a:pPr>
                      <a:r>
                        <a:rPr lang="en-US" sz="1600" dirty="0">
                          <a:solidFill>
                            <a:schemeClr val="tx1"/>
                          </a:solidFill>
                          <a:effectLst/>
                        </a:rPr>
                        <a:t>Supporting Our Veterans in Apprenticeship</a:t>
                      </a:r>
                      <a:endParaRPr lang="en-US" sz="16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E6C2"/>
                    </a:solidFill>
                  </a:tcPr>
                </a:tc>
                <a:extLst>
                  <a:ext uri="{0D108BD9-81ED-4DB2-BD59-A6C34878D82A}">
                    <a16:rowId xmlns:a16="http://schemas.microsoft.com/office/drawing/2014/main" val="1929848853"/>
                  </a:ext>
                </a:extLst>
              </a:tr>
              <a:tr h="404232">
                <a:tc>
                  <a:txBody>
                    <a:bodyPr/>
                    <a:lstStyle/>
                    <a:p>
                      <a:pPr marL="57150" marR="0">
                        <a:lnSpc>
                          <a:spcPct val="107000"/>
                        </a:lnSpc>
                        <a:spcBef>
                          <a:spcPts val="100"/>
                        </a:spcBef>
                        <a:spcAft>
                          <a:spcPts val="0"/>
                        </a:spcAft>
                      </a:pPr>
                      <a:r>
                        <a:rPr lang="en-US" sz="1600" b="0" dirty="0">
                          <a:solidFill>
                            <a:schemeClr val="tx1"/>
                          </a:solidFill>
                          <a:effectLst/>
                        </a:rPr>
                        <a:t>11:00am</a:t>
                      </a:r>
                      <a:endParaRPr lang="en-US" sz="16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marL="36195" marR="0">
                        <a:lnSpc>
                          <a:spcPct val="107000"/>
                        </a:lnSpc>
                        <a:spcBef>
                          <a:spcPts val="100"/>
                        </a:spcBef>
                        <a:spcAft>
                          <a:spcPts val="0"/>
                        </a:spcAft>
                      </a:pPr>
                      <a:r>
                        <a:rPr lang="en-US" sz="1600" dirty="0">
                          <a:solidFill>
                            <a:schemeClr val="tx1"/>
                          </a:solidFill>
                          <a:effectLst/>
                        </a:rPr>
                        <a:t>Outstanding Apprenticeship Partner recognition</a:t>
                      </a:r>
                      <a:endParaRPr lang="en-US" sz="16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w="12700" cmpd="sng">
                      <a:noFill/>
                    </a:lnL>
                    <a:lnR w="381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FAE6C2"/>
                    </a:solidFill>
                  </a:tcPr>
                </a:tc>
                <a:extLst>
                  <a:ext uri="{0D108BD9-81ED-4DB2-BD59-A6C34878D82A}">
                    <a16:rowId xmlns:a16="http://schemas.microsoft.com/office/drawing/2014/main" val="2732722130"/>
                  </a:ext>
                </a:extLst>
              </a:tr>
              <a:tr h="404232">
                <a:tc>
                  <a:txBody>
                    <a:bodyPr/>
                    <a:lstStyle/>
                    <a:p>
                      <a:pPr marL="57150" marR="0">
                        <a:lnSpc>
                          <a:spcPct val="107000"/>
                        </a:lnSpc>
                        <a:spcBef>
                          <a:spcPts val="100"/>
                        </a:spcBef>
                        <a:spcAft>
                          <a:spcPts val="0"/>
                        </a:spcAft>
                      </a:pPr>
                      <a:r>
                        <a:rPr lang="en-US" sz="1600" b="0" dirty="0">
                          <a:solidFill>
                            <a:schemeClr val="tx1"/>
                          </a:solidFill>
                          <a:effectLst/>
                        </a:rPr>
                        <a:t>11:05am</a:t>
                      </a:r>
                      <a:endParaRPr lang="en-US" sz="16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R w="12700" cmpd="sng">
                      <a:noFill/>
                    </a:lnR>
                    <a:lnT w="381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36195" marR="0">
                        <a:lnSpc>
                          <a:spcPct val="107000"/>
                        </a:lnSpc>
                        <a:spcBef>
                          <a:spcPts val="100"/>
                        </a:spcBef>
                        <a:spcAft>
                          <a:spcPts val="0"/>
                        </a:spcAft>
                      </a:pPr>
                      <a:r>
                        <a:rPr lang="en-US" sz="1600" dirty="0">
                          <a:solidFill>
                            <a:schemeClr val="tx1"/>
                          </a:solidFill>
                          <a:effectLst/>
                        </a:rPr>
                        <a:t>Closing Session Tariq </a:t>
                      </a:r>
                      <a:r>
                        <a:rPr lang="en-US" sz="1600" dirty="0" err="1">
                          <a:solidFill>
                            <a:schemeClr val="tx1"/>
                          </a:solidFill>
                          <a:effectLst/>
                        </a:rPr>
                        <a:t>Bokhari</a:t>
                      </a:r>
                      <a:endParaRPr lang="en-US" sz="16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w="12700" cmpd="sng">
                      <a:noFill/>
                    </a:lnL>
                    <a:lnR w="38100" cap="flat" cmpd="sng" algn="ctr">
                      <a:solidFill>
                        <a:schemeClr val="bg1"/>
                      </a:solidFill>
                      <a:prstDash val="solid"/>
                      <a:round/>
                      <a:headEnd type="none" w="med" len="med"/>
                      <a:tailEnd type="none" w="med" len="med"/>
                    </a:lnR>
                    <a:lnT w="381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E6C2"/>
                    </a:solidFill>
                  </a:tcPr>
                </a:tc>
                <a:extLst>
                  <a:ext uri="{0D108BD9-81ED-4DB2-BD59-A6C34878D82A}">
                    <a16:rowId xmlns:a16="http://schemas.microsoft.com/office/drawing/2014/main" val="2157934654"/>
                  </a:ext>
                </a:extLst>
              </a:tr>
            </a:tbl>
          </a:graphicData>
        </a:graphic>
      </p:graphicFrame>
      <p:pic>
        <p:nvPicPr>
          <p:cNvPr id="13" name="Picture 12">
            <a:extLst>
              <a:ext uri="{FF2B5EF4-FFF2-40B4-BE49-F238E27FC236}">
                <a16:creationId xmlns:a16="http://schemas.microsoft.com/office/drawing/2014/main" id="{293E1051-C8E4-4AAD-8045-908B6305321C}"/>
              </a:ext>
            </a:extLst>
          </p:cNvPr>
          <p:cNvPicPr/>
          <p:nvPr/>
        </p:nvPicPr>
        <p:blipFill rotWithShape="1">
          <a:blip r:embed="rId2" cstate="print">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l="17444" t="27141" r="7659" b="37001"/>
          <a:stretch/>
        </p:blipFill>
        <p:spPr bwMode="auto">
          <a:xfrm>
            <a:off x="548005" y="5638674"/>
            <a:ext cx="3604895" cy="9709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344376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AC517-0BBB-4874-805D-7848B1C40FEC}"/>
              </a:ext>
            </a:extLst>
          </p:cNvPr>
          <p:cNvSpPr>
            <a:spLocks noGrp="1"/>
          </p:cNvSpPr>
          <p:nvPr>
            <p:ph type="ctrTitle"/>
          </p:nvPr>
        </p:nvSpPr>
        <p:spPr>
          <a:xfrm>
            <a:off x="2011537" y="176169"/>
            <a:ext cx="8888938" cy="782688"/>
          </a:xfrm>
        </p:spPr>
        <p:txBody>
          <a:bodyPr>
            <a:normAutofit/>
          </a:bodyPr>
          <a:lstStyle/>
          <a:p>
            <a:r>
              <a:rPr lang="en-US" dirty="0"/>
              <a:t>Thank You Sponsors</a:t>
            </a:r>
          </a:p>
        </p:txBody>
      </p:sp>
      <p:pic>
        <p:nvPicPr>
          <p:cNvPr id="7" name="image70.png">
            <a:extLst>
              <a:ext uri="{FF2B5EF4-FFF2-40B4-BE49-F238E27FC236}">
                <a16:creationId xmlns:a16="http://schemas.microsoft.com/office/drawing/2014/main" id="{6554FC78-E631-414B-B0E5-A9C05969FC65}"/>
              </a:ext>
            </a:extLst>
          </p:cNvPr>
          <p:cNvPicPr/>
          <p:nvPr/>
        </p:nvPicPr>
        <p:blipFill>
          <a:blip r:embed="rId2" cstate="print"/>
          <a:stretch>
            <a:fillRect/>
          </a:stretch>
        </p:blipFill>
        <p:spPr>
          <a:xfrm>
            <a:off x="9793565" y="2428538"/>
            <a:ext cx="1447800" cy="605790"/>
          </a:xfrm>
          <a:prstGeom prst="rect">
            <a:avLst/>
          </a:prstGeom>
        </p:spPr>
      </p:pic>
      <p:pic>
        <p:nvPicPr>
          <p:cNvPr id="8" name="image73.jpeg">
            <a:extLst>
              <a:ext uri="{FF2B5EF4-FFF2-40B4-BE49-F238E27FC236}">
                <a16:creationId xmlns:a16="http://schemas.microsoft.com/office/drawing/2014/main" id="{98274BB0-509F-4C36-8774-D444051E87D6}"/>
              </a:ext>
            </a:extLst>
          </p:cNvPr>
          <p:cNvPicPr/>
          <p:nvPr/>
        </p:nvPicPr>
        <p:blipFill>
          <a:blip r:embed="rId3" cstate="print"/>
          <a:stretch>
            <a:fillRect/>
          </a:stretch>
        </p:blipFill>
        <p:spPr>
          <a:xfrm>
            <a:off x="3333866" y="3301682"/>
            <a:ext cx="664210" cy="724535"/>
          </a:xfrm>
          <a:prstGeom prst="rect">
            <a:avLst/>
          </a:prstGeom>
        </p:spPr>
      </p:pic>
      <p:pic>
        <p:nvPicPr>
          <p:cNvPr id="9" name="image74.jpeg">
            <a:extLst>
              <a:ext uri="{FF2B5EF4-FFF2-40B4-BE49-F238E27FC236}">
                <a16:creationId xmlns:a16="http://schemas.microsoft.com/office/drawing/2014/main" id="{E558D08C-B73C-4EF2-9466-09369F7D0CD1}"/>
              </a:ext>
            </a:extLst>
          </p:cNvPr>
          <p:cNvPicPr/>
          <p:nvPr/>
        </p:nvPicPr>
        <p:blipFill>
          <a:blip r:embed="rId4" cstate="print"/>
          <a:stretch>
            <a:fillRect/>
          </a:stretch>
        </p:blipFill>
        <p:spPr>
          <a:xfrm>
            <a:off x="2970530" y="4249738"/>
            <a:ext cx="1444625" cy="757555"/>
          </a:xfrm>
          <a:prstGeom prst="rect">
            <a:avLst/>
          </a:prstGeom>
        </p:spPr>
      </p:pic>
      <p:pic>
        <p:nvPicPr>
          <p:cNvPr id="10" name="image59.jpeg">
            <a:extLst>
              <a:ext uri="{FF2B5EF4-FFF2-40B4-BE49-F238E27FC236}">
                <a16:creationId xmlns:a16="http://schemas.microsoft.com/office/drawing/2014/main" id="{1A291A71-1481-4DC5-965C-3CE85EDCA03D}"/>
              </a:ext>
            </a:extLst>
          </p:cNvPr>
          <p:cNvPicPr/>
          <p:nvPr/>
        </p:nvPicPr>
        <p:blipFill>
          <a:blip r:embed="rId5" cstate="print"/>
          <a:stretch>
            <a:fillRect/>
          </a:stretch>
        </p:blipFill>
        <p:spPr>
          <a:xfrm>
            <a:off x="2992636" y="2573641"/>
            <a:ext cx="1415415" cy="394335"/>
          </a:xfrm>
          <a:prstGeom prst="rect">
            <a:avLst/>
          </a:prstGeom>
        </p:spPr>
      </p:pic>
      <p:pic>
        <p:nvPicPr>
          <p:cNvPr id="11" name="image75.jpeg">
            <a:extLst>
              <a:ext uri="{FF2B5EF4-FFF2-40B4-BE49-F238E27FC236}">
                <a16:creationId xmlns:a16="http://schemas.microsoft.com/office/drawing/2014/main" id="{A3763BDB-3056-4608-8AA1-8B835C76E6EF}"/>
              </a:ext>
            </a:extLst>
          </p:cNvPr>
          <p:cNvPicPr/>
          <p:nvPr/>
        </p:nvPicPr>
        <p:blipFill>
          <a:blip r:embed="rId6" cstate="print"/>
          <a:stretch>
            <a:fillRect/>
          </a:stretch>
        </p:blipFill>
        <p:spPr>
          <a:xfrm>
            <a:off x="4551045" y="5419408"/>
            <a:ext cx="1447800" cy="472440"/>
          </a:xfrm>
          <a:prstGeom prst="rect">
            <a:avLst/>
          </a:prstGeom>
        </p:spPr>
      </p:pic>
      <p:pic>
        <p:nvPicPr>
          <p:cNvPr id="12" name="image76.jpeg">
            <a:extLst>
              <a:ext uri="{FF2B5EF4-FFF2-40B4-BE49-F238E27FC236}">
                <a16:creationId xmlns:a16="http://schemas.microsoft.com/office/drawing/2014/main" id="{B35F7B2A-7F23-45A5-83CD-D046B887D4BD}"/>
              </a:ext>
            </a:extLst>
          </p:cNvPr>
          <p:cNvPicPr/>
          <p:nvPr/>
        </p:nvPicPr>
        <p:blipFill>
          <a:blip r:embed="rId7" cstate="print"/>
          <a:stretch>
            <a:fillRect/>
          </a:stretch>
        </p:blipFill>
        <p:spPr>
          <a:xfrm>
            <a:off x="3196590" y="5247323"/>
            <a:ext cx="991235" cy="716280"/>
          </a:xfrm>
          <a:prstGeom prst="rect">
            <a:avLst/>
          </a:prstGeom>
        </p:spPr>
      </p:pic>
      <p:pic>
        <p:nvPicPr>
          <p:cNvPr id="13" name="image71.png">
            <a:extLst>
              <a:ext uri="{FF2B5EF4-FFF2-40B4-BE49-F238E27FC236}">
                <a16:creationId xmlns:a16="http://schemas.microsoft.com/office/drawing/2014/main" id="{95984B9D-786E-4A5C-B44A-E91B417A327D}"/>
              </a:ext>
            </a:extLst>
          </p:cNvPr>
          <p:cNvPicPr/>
          <p:nvPr/>
        </p:nvPicPr>
        <p:blipFill>
          <a:blip r:embed="rId8" cstate="print"/>
          <a:stretch>
            <a:fillRect/>
          </a:stretch>
        </p:blipFill>
        <p:spPr>
          <a:xfrm>
            <a:off x="9771991" y="4373245"/>
            <a:ext cx="1447800" cy="492760"/>
          </a:xfrm>
          <a:prstGeom prst="rect">
            <a:avLst/>
          </a:prstGeom>
        </p:spPr>
      </p:pic>
      <p:pic>
        <p:nvPicPr>
          <p:cNvPr id="14" name="image60.jpeg">
            <a:extLst>
              <a:ext uri="{FF2B5EF4-FFF2-40B4-BE49-F238E27FC236}">
                <a16:creationId xmlns:a16="http://schemas.microsoft.com/office/drawing/2014/main" id="{ED5A7885-371F-4D56-BF89-DBF8E425A615}"/>
              </a:ext>
            </a:extLst>
          </p:cNvPr>
          <p:cNvPicPr/>
          <p:nvPr/>
        </p:nvPicPr>
        <p:blipFill>
          <a:blip r:embed="rId9" cstate="print"/>
          <a:stretch>
            <a:fillRect/>
          </a:stretch>
        </p:blipFill>
        <p:spPr>
          <a:xfrm>
            <a:off x="5259512" y="1064578"/>
            <a:ext cx="2127250" cy="914400"/>
          </a:xfrm>
          <a:prstGeom prst="rect">
            <a:avLst/>
          </a:prstGeom>
        </p:spPr>
      </p:pic>
      <p:pic>
        <p:nvPicPr>
          <p:cNvPr id="15" name="image61.jpeg">
            <a:extLst>
              <a:ext uri="{FF2B5EF4-FFF2-40B4-BE49-F238E27FC236}">
                <a16:creationId xmlns:a16="http://schemas.microsoft.com/office/drawing/2014/main" id="{5DBE7810-F5FC-4B21-9035-267004551229}"/>
              </a:ext>
            </a:extLst>
          </p:cNvPr>
          <p:cNvPicPr/>
          <p:nvPr/>
        </p:nvPicPr>
        <p:blipFill>
          <a:blip r:embed="rId10" cstate="print"/>
          <a:stretch>
            <a:fillRect/>
          </a:stretch>
        </p:blipFill>
        <p:spPr>
          <a:xfrm>
            <a:off x="4587240" y="2269808"/>
            <a:ext cx="1447800" cy="668020"/>
          </a:xfrm>
          <a:prstGeom prst="rect">
            <a:avLst/>
          </a:prstGeom>
        </p:spPr>
      </p:pic>
      <p:pic>
        <p:nvPicPr>
          <p:cNvPr id="16" name="image79.jpeg">
            <a:extLst>
              <a:ext uri="{FF2B5EF4-FFF2-40B4-BE49-F238E27FC236}">
                <a16:creationId xmlns:a16="http://schemas.microsoft.com/office/drawing/2014/main" id="{32D88A05-D706-4D32-A752-317C4D66B3BE}"/>
              </a:ext>
            </a:extLst>
          </p:cNvPr>
          <p:cNvPicPr/>
          <p:nvPr/>
        </p:nvPicPr>
        <p:blipFill>
          <a:blip r:embed="rId11" cstate="print"/>
          <a:stretch>
            <a:fillRect/>
          </a:stretch>
        </p:blipFill>
        <p:spPr>
          <a:xfrm>
            <a:off x="7776845" y="4249103"/>
            <a:ext cx="1440180" cy="655320"/>
          </a:xfrm>
          <a:prstGeom prst="rect">
            <a:avLst/>
          </a:prstGeom>
        </p:spPr>
      </p:pic>
      <p:pic>
        <p:nvPicPr>
          <p:cNvPr id="17" name="image80.png">
            <a:extLst>
              <a:ext uri="{FF2B5EF4-FFF2-40B4-BE49-F238E27FC236}">
                <a16:creationId xmlns:a16="http://schemas.microsoft.com/office/drawing/2014/main" id="{5F172144-5314-45E8-9F69-98B8AFEF2491}"/>
              </a:ext>
            </a:extLst>
          </p:cNvPr>
          <p:cNvPicPr/>
          <p:nvPr/>
        </p:nvPicPr>
        <p:blipFill>
          <a:blip r:embed="rId12" cstate="print"/>
          <a:stretch>
            <a:fillRect/>
          </a:stretch>
        </p:blipFill>
        <p:spPr>
          <a:xfrm>
            <a:off x="6186170" y="5240338"/>
            <a:ext cx="1447800" cy="758825"/>
          </a:xfrm>
          <a:prstGeom prst="rect">
            <a:avLst/>
          </a:prstGeom>
        </p:spPr>
      </p:pic>
      <p:pic>
        <p:nvPicPr>
          <p:cNvPr id="18" name="image81.jpeg">
            <a:extLst>
              <a:ext uri="{FF2B5EF4-FFF2-40B4-BE49-F238E27FC236}">
                <a16:creationId xmlns:a16="http://schemas.microsoft.com/office/drawing/2014/main" id="{C83C1122-76E2-4F64-8A53-712D28229C24}"/>
              </a:ext>
            </a:extLst>
          </p:cNvPr>
          <p:cNvPicPr/>
          <p:nvPr/>
        </p:nvPicPr>
        <p:blipFill>
          <a:blip r:embed="rId13" cstate="print"/>
          <a:stretch>
            <a:fillRect/>
          </a:stretch>
        </p:blipFill>
        <p:spPr>
          <a:xfrm>
            <a:off x="6329045" y="2219643"/>
            <a:ext cx="1201420" cy="781685"/>
          </a:xfrm>
          <a:prstGeom prst="rect">
            <a:avLst/>
          </a:prstGeom>
        </p:spPr>
      </p:pic>
      <p:pic>
        <p:nvPicPr>
          <p:cNvPr id="19" name="image82.png">
            <a:extLst>
              <a:ext uri="{FF2B5EF4-FFF2-40B4-BE49-F238E27FC236}">
                <a16:creationId xmlns:a16="http://schemas.microsoft.com/office/drawing/2014/main" id="{CB80F29F-330C-4429-94B1-2B193E58A33F}"/>
              </a:ext>
            </a:extLst>
          </p:cNvPr>
          <p:cNvPicPr/>
          <p:nvPr/>
        </p:nvPicPr>
        <p:blipFill>
          <a:blip r:embed="rId14" cstate="print"/>
          <a:stretch>
            <a:fillRect/>
          </a:stretch>
        </p:blipFill>
        <p:spPr>
          <a:xfrm>
            <a:off x="7779385" y="2457133"/>
            <a:ext cx="1411605" cy="311785"/>
          </a:xfrm>
          <a:prstGeom prst="rect">
            <a:avLst/>
          </a:prstGeom>
        </p:spPr>
      </p:pic>
      <p:pic>
        <p:nvPicPr>
          <p:cNvPr id="20" name="image62.jpeg">
            <a:extLst>
              <a:ext uri="{FF2B5EF4-FFF2-40B4-BE49-F238E27FC236}">
                <a16:creationId xmlns:a16="http://schemas.microsoft.com/office/drawing/2014/main" id="{9A35925C-8A27-4D73-8DF4-58FD1133CD3A}"/>
              </a:ext>
            </a:extLst>
          </p:cNvPr>
          <p:cNvPicPr/>
          <p:nvPr/>
        </p:nvPicPr>
        <p:blipFill>
          <a:blip r:embed="rId15" cstate="print"/>
          <a:stretch>
            <a:fillRect/>
          </a:stretch>
        </p:blipFill>
        <p:spPr>
          <a:xfrm>
            <a:off x="4621530" y="4509453"/>
            <a:ext cx="1377950" cy="220345"/>
          </a:xfrm>
          <a:prstGeom prst="rect">
            <a:avLst/>
          </a:prstGeom>
        </p:spPr>
      </p:pic>
      <p:pic>
        <p:nvPicPr>
          <p:cNvPr id="21" name="image63.jpeg">
            <a:extLst>
              <a:ext uri="{FF2B5EF4-FFF2-40B4-BE49-F238E27FC236}">
                <a16:creationId xmlns:a16="http://schemas.microsoft.com/office/drawing/2014/main" id="{E7523E73-6534-47A6-848C-07FD75B3E213}"/>
              </a:ext>
            </a:extLst>
          </p:cNvPr>
          <p:cNvPicPr/>
          <p:nvPr/>
        </p:nvPicPr>
        <p:blipFill>
          <a:blip r:embed="rId16" cstate="print"/>
          <a:stretch>
            <a:fillRect/>
          </a:stretch>
        </p:blipFill>
        <p:spPr>
          <a:xfrm>
            <a:off x="6213475" y="3349308"/>
            <a:ext cx="1390015" cy="611505"/>
          </a:xfrm>
          <a:prstGeom prst="rect">
            <a:avLst/>
          </a:prstGeom>
        </p:spPr>
      </p:pic>
      <p:pic>
        <p:nvPicPr>
          <p:cNvPr id="22" name="image64.jpeg">
            <a:extLst>
              <a:ext uri="{FF2B5EF4-FFF2-40B4-BE49-F238E27FC236}">
                <a16:creationId xmlns:a16="http://schemas.microsoft.com/office/drawing/2014/main" id="{E8EF5416-4358-4F74-ADF6-0098D319529C}"/>
              </a:ext>
            </a:extLst>
          </p:cNvPr>
          <p:cNvPicPr/>
          <p:nvPr/>
        </p:nvPicPr>
        <p:blipFill>
          <a:blip r:embed="rId17" cstate="print"/>
          <a:stretch>
            <a:fillRect/>
          </a:stretch>
        </p:blipFill>
        <p:spPr>
          <a:xfrm>
            <a:off x="4618990" y="3419158"/>
            <a:ext cx="1415415" cy="414655"/>
          </a:xfrm>
          <a:prstGeom prst="rect">
            <a:avLst/>
          </a:prstGeom>
        </p:spPr>
      </p:pic>
      <p:pic>
        <p:nvPicPr>
          <p:cNvPr id="23" name="image84.jpeg">
            <a:extLst>
              <a:ext uri="{FF2B5EF4-FFF2-40B4-BE49-F238E27FC236}">
                <a16:creationId xmlns:a16="http://schemas.microsoft.com/office/drawing/2014/main" id="{BCD825B2-E81B-44D4-BB7B-CE0598B9FA82}"/>
              </a:ext>
            </a:extLst>
          </p:cNvPr>
          <p:cNvPicPr/>
          <p:nvPr/>
        </p:nvPicPr>
        <p:blipFill>
          <a:blip r:embed="rId18" cstate="print"/>
          <a:stretch>
            <a:fillRect/>
          </a:stretch>
        </p:blipFill>
        <p:spPr>
          <a:xfrm>
            <a:off x="7975270" y="5268202"/>
            <a:ext cx="1454785" cy="508635"/>
          </a:xfrm>
          <a:prstGeom prst="rect">
            <a:avLst/>
          </a:prstGeom>
        </p:spPr>
      </p:pic>
      <p:pic>
        <p:nvPicPr>
          <p:cNvPr id="24" name="Picture 23">
            <a:extLst>
              <a:ext uri="{FF2B5EF4-FFF2-40B4-BE49-F238E27FC236}">
                <a16:creationId xmlns:a16="http://schemas.microsoft.com/office/drawing/2014/main" id="{92F6D9C8-A659-4DC7-800F-55E465ACB8B0}"/>
              </a:ext>
            </a:extLst>
          </p:cNvPr>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797113" y="3419158"/>
            <a:ext cx="1448435" cy="48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A10C5868-48BB-4414-81D6-8D864FA8AB5D}"/>
              </a:ext>
            </a:extLst>
          </p:cNvPr>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771355" y="5237480"/>
            <a:ext cx="1448435" cy="42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F88D7D6B-3096-4204-B001-5BE0903A6CDE}"/>
              </a:ext>
            </a:extLst>
          </p:cNvPr>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994978" y="2183765"/>
            <a:ext cx="1445260" cy="172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a:extLst>
              <a:ext uri="{FF2B5EF4-FFF2-40B4-BE49-F238E27FC236}">
                <a16:creationId xmlns:a16="http://schemas.microsoft.com/office/drawing/2014/main" id="{6A8DAC6D-1CD3-4CAA-A92E-BEDA10E05E89}"/>
              </a:ext>
            </a:extLst>
          </p:cNvPr>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187440" y="4364673"/>
            <a:ext cx="1448435" cy="438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a:extLst>
              <a:ext uri="{FF2B5EF4-FFF2-40B4-BE49-F238E27FC236}">
                <a16:creationId xmlns:a16="http://schemas.microsoft.com/office/drawing/2014/main" id="{290D5BDE-5875-450F-9985-D9EBE7619BEA}"/>
              </a:ext>
            </a:extLst>
          </p:cNvPr>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787640" y="3422968"/>
            <a:ext cx="1446530" cy="414020"/>
          </a:xfrm>
          <a:prstGeom prst="rect">
            <a:avLst/>
          </a:prstGeom>
          <a:noFill/>
          <a:ln>
            <a:noFill/>
          </a:ln>
        </p:spPr>
      </p:pic>
    </p:spTree>
    <p:extLst>
      <p:ext uri="{BB962C8B-B14F-4D97-AF65-F5344CB8AC3E}">
        <p14:creationId xmlns:p14="http://schemas.microsoft.com/office/powerpoint/2010/main" val="2127197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EC88462D-971B-4F9C-A843-7FCB7EB5E37C}"/>
              </a:ext>
            </a:extLst>
          </p:cNvPr>
          <p:cNvSpPr>
            <a:spLocks noGrp="1"/>
          </p:cNvSpPr>
          <p:nvPr>
            <p:ph idx="1"/>
          </p:nvPr>
        </p:nvSpPr>
        <p:spPr>
          <a:xfrm>
            <a:off x="5684345" y="2237163"/>
            <a:ext cx="6391681" cy="4508661"/>
          </a:xfrm>
        </p:spPr>
        <p:txBody>
          <a:bodyPr vert="horz" lIns="91440" tIns="45720" rIns="91440" bIns="45720" rtlCol="0" anchor="t">
            <a:noAutofit/>
          </a:bodyPr>
          <a:lstStyle/>
          <a:p>
            <a:pPr marL="0" indent="0" algn="just">
              <a:buNone/>
            </a:pPr>
            <a:r>
              <a:rPr lang="en-US" sz="2200" dirty="0">
                <a:solidFill>
                  <a:schemeClr val="accent5">
                    <a:lumMod val="25000"/>
                  </a:schemeClr>
                </a:solidFill>
                <a:latin typeface="Calibri"/>
                <a:cs typeface="Calibri"/>
              </a:rPr>
              <a:t>He is the Apprenticeship Manager and Technical Training Specialist for Siemens Energy, Inc. in Charlotte, N.C. He manages Apprenticeship Siemens and the technical training of more than 1,400 employees at the advanced manufacturing facility. Roger is a graduate of The Apprentice School at Newport News Shipbuilding, a Journeyman Machinist and currently serves on the Charlotte Works Board of Directors. He is the Chairman of the North Carolina Apprenticeship Council and, recently was named co-chair of the State Apprenticeship Council Alliance, an advisory group to the U.S. Department of Labor Office of Apprenticeship.</a:t>
            </a:r>
          </a:p>
        </p:txBody>
      </p:sp>
      <p:sp>
        <p:nvSpPr>
          <p:cNvPr id="7" name="Text Placeholder 14">
            <a:extLst>
              <a:ext uri="{FF2B5EF4-FFF2-40B4-BE49-F238E27FC236}">
                <a16:creationId xmlns:a16="http://schemas.microsoft.com/office/drawing/2014/main" id="{94713EA8-F911-4623-9C78-0F2A80E119A2}"/>
              </a:ext>
            </a:extLst>
          </p:cNvPr>
          <p:cNvSpPr txBox="1">
            <a:spLocks/>
          </p:cNvSpPr>
          <p:nvPr/>
        </p:nvSpPr>
        <p:spPr>
          <a:xfrm>
            <a:off x="1798836" y="2197810"/>
            <a:ext cx="3932237" cy="465748"/>
          </a:xfrm>
          <a:prstGeom prst="rect">
            <a:avLst/>
          </a:prstGeom>
        </p:spPr>
        <p:txBody>
          <a:bodyP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baseline="0">
                <a:solidFill>
                  <a:srgbClr val="003767"/>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rgbClr val="003767"/>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rgbClr val="003767"/>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003767"/>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003767"/>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800" dirty="0">
                <a:solidFill>
                  <a:schemeClr val="accent5">
                    <a:lumMod val="25000"/>
                  </a:schemeClr>
                </a:solidFill>
                <a:latin typeface="Calibri" panose="020F0502020204030204" pitchFamily="34" charset="0"/>
                <a:cs typeface="Calibri" panose="020F0502020204030204" pitchFamily="34" charset="0"/>
              </a:rPr>
              <a:t>Roger Collins </a:t>
            </a:r>
          </a:p>
        </p:txBody>
      </p:sp>
      <p:sp>
        <p:nvSpPr>
          <p:cNvPr id="8" name="Title 1">
            <a:extLst>
              <a:ext uri="{FF2B5EF4-FFF2-40B4-BE49-F238E27FC236}">
                <a16:creationId xmlns:a16="http://schemas.microsoft.com/office/drawing/2014/main" id="{EBB74D80-AC7F-4A59-84B5-FEE2CA0A7BBB}"/>
              </a:ext>
            </a:extLst>
          </p:cNvPr>
          <p:cNvSpPr txBox="1">
            <a:spLocks/>
          </p:cNvSpPr>
          <p:nvPr/>
        </p:nvSpPr>
        <p:spPr>
          <a:xfrm>
            <a:off x="1801222" y="5430968"/>
            <a:ext cx="3884751" cy="1427153"/>
          </a:xfrm>
          <a:prstGeom prst="rect">
            <a:avLst/>
          </a:prstGeom>
          <a:noFill/>
        </p:spPr>
        <p:txBody>
          <a:bodyPr vert="horz" lIns="91440" tIns="45720" rIns="91440" bIns="45720" rtlCol="0" anchor="ctr">
            <a:normAutofit/>
          </a:bodyPr>
          <a:lstStyle>
            <a:lvl1pPr algn="l" defTabSz="685800" rtl="0" eaLnBrk="1" latinLnBrk="0" hangingPunct="1">
              <a:lnSpc>
                <a:spcPct val="90000"/>
              </a:lnSpc>
              <a:spcBef>
                <a:spcPct val="0"/>
              </a:spcBef>
              <a:buNone/>
              <a:defRPr sz="3600" b="1" i="0" kern="1200" baseline="0">
                <a:ln w="0">
                  <a:noFill/>
                </a:ln>
                <a:solidFill>
                  <a:srgbClr val="003767"/>
                </a:solidFill>
                <a:latin typeface="Calibri" panose="020F0502020204030204" pitchFamily="34" charset="0"/>
                <a:ea typeface="+mj-ea"/>
                <a:cs typeface="+mj-cs"/>
              </a:defRPr>
            </a:lvl1pPr>
          </a:lstStyle>
          <a:p>
            <a:pPr algn="ctr"/>
            <a:r>
              <a:rPr lang="en-US" sz="2400" b="0" dirty="0">
                <a:solidFill>
                  <a:schemeClr val="accent5">
                    <a:lumMod val="25000"/>
                  </a:schemeClr>
                </a:solidFill>
              </a:rPr>
              <a:t>Apprenticeship Manager and Technical Training Specialist </a:t>
            </a:r>
          </a:p>
          <a:p>
            <a:pPr algn="ctr"/>
            <a:r>
              <a:rPr lang="en-US" sz="2400" b="0" dirty="0">
                <a:solidFill>
                  <a:schemeClr val="accent5">
                    <a:lumMod val="25000"/>
                  </a:schemeClr>
                </a:solidFill>
              </a:rPr>
              <a:t>Siemens Energy, Inc. </a:t>
            </a:r>
          </a:p>
        </p:txBody>
      </p:sp>
      <p:pic>
        <p:nvPicPr>
          <p:cNvPr id="14" name="Picture 13">
            <a:extLst>
              <a:ext uri="{FF2B5EF4-FFF2-40B4-BE49-F238E27FC236}">
                <a16:creationId xmlns:a16="http://schemas.microsoft.com/office/drawing/2014/main" id="{35409F01-F5F9-4E3B-8F6E-22539B46C8A7}"/>
              </a:ext>
            </a:extLst>
          </p:cNvPr>
          <p:cNvPicPr/>
          <p:nvPr/>
        </p:nvPicPr>
        <p:blipFill rotWithShape="1">
          <a:blip r:embed="rId2" cstate="print">
            <a:extLst>
              <a:ext uri="{28A0092B-C50C-407E-A947-70E740481C1C}">
                <a14:useLocalDpi xmlns:a14="http://schemas.microsoft.com/office/drawing/2010/main" val="0"/>
              </a:ext>
            </a:extLst>
          </a:blip>
          <a:srcRect b="18084"/>
          <a:stretch/>
        </p:blipFill>
        <p:spPr bwMode="auto">
          <a:xfrm>
            <a:off x="2837765" y="2734708"/>
            <a:ext cx="1854378" cy="2695178"/>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161054E8-38D3-49E7-B707-B398E9E3FF98}"/>
              </a:ext>
            </a:extLst>
          </p:cNvPr>
          <p:cNvSpPr txBox="1"/>
          <p:nvPr/>
        </p:nvSpPr>
        <p:spPr>
          <a:xfrm>
            <a:off x="1782420" y="361834"/>
            <a:ext cx="10411958" cy="923330"/>
          </a:xfrm>
          <a:prstGeom prst="rect">
            <a:avLst/>
          </a:prstGeom>
          <a:noFill/>
        </p:spPr>
        <p:txBody>
          <a:bodyPr wrap="square" lIns="91440" tIns="45720" rIns="91440" bIns="45720" rtlCol="0" anchor="t">
            <a:spAutoFit/>
          </a:bodyPr>
          <a:lstStyle/>
          <a:p>
            <a:pPr marL="7938" marR="0" algn="ctr">
              <a:spcBef>
                <a:spcPts val="0"/>
              </a:spcBef>
              <a:spcAft>
                <a:spcPts val="0"/>
              </a:spcAft>
            </a:pPr>
            <a:r>
              <a:rPr lang="en-US" sz="2700" b="1" dirty="0">
                <a:solidFill>
                  <a:schemeClr val="accent5">
                    <a:lumMod val="25000"/>
                  </a:schemeClr>
                </a:solidFill>
                <a:effectLst/>
                <a:latin typeface="Calibri"/>
                <a:ea typeface="Calibri" panose="020F0502020204030204" pitchFamily="34" charset="0"/>
                <a:cs typeface="Calibri"/>
              </a:rPr>
              <a:t>CONNECT AND BUILD YOUR WORKFORCE WITH APPRENTICESHIPNC!</a:t>
            </a:r>
          </a:p>
          <a:p>
            <a:pPr marL="7938" algn="ctr"/>
            <a:r>
              <a:rPr lang="en-US" sz="2700" dirty="0">
                <a:solidFill>
                  <a:schemeClr val="accent5">
                    <a:lumMod val="25000"/>
                  </a:schemeClr>
                </a:solidFill>
                <a:latin typeface="Calibri"/>
                <a:cs typeface="Calibri"/>
              </a:rPr>
              <a:t>Master of Ceremonies</a:t>
            </a:r>
            <a:endParaRPr lang="en-US" dirty="0">
              <a:solidFill>
                <a:schemeClr val="accent5">
                  <a:lumMod val="25000"/>
                </a:schemeClr>
              </a:solidFill>
            </a:endParaRPr>
          </a:p>
        </p:txBody>
      </p:sp>
    </p:spTree>
    <p:extLst>
      <p:ext uri="{BB962C8B-B14F-4D97-AF65-F5344CB8AC3E}">
        <p14:creationId xmlns:p14="http://schemas.microsoft.com/office/powerpoint/2010/main" val="2650441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2C66E-7AEA-45B8-A1BD-92470E4FB351}"/>
              </a:ext>
            </a:extLst>
          </p:cNvPr>
          <p:cNvSpPr>
            <a:spLocks noGrp="1"/>
          </p:cNvSpPr>
          <p:nvPr>
            <p:ph type="title"/>
          </p:nvPr>
        </p:nvSpPr>
        <p:spPr/>
        <p:txBody>
          <a:bodyPr/>
          <a:lstStyle/>
          <a:p>
            <a:pPr algn="ctr"/>
            <a:r>
              <a:rPr lang="en-US" dirty="0"/>
              <a:t>Day 1 Agenda</a:t>
            </a:r>
          </a:p>
        </p:txBody>
      </p:sp>
      <p:sp>
        <p:nvSpPr>
          <p:cNvPr id="7" name="Text Placeholder 6">
            <a:extLst>
              <a:ext uri="{FF2B5EF4-FFF2-40B4-BE49-F238E27FC236}">
                <a16:creationId xmlns:a16="http://schemas.microsoft.com/office/drawing/2014/main" id="{79815D00-101E-423E-84EC-ACCF50F53F88}"/>
              </a:ext>
            </a:extLst>
          </p:cNvPr>
          <p:cNvSpPr>
            <a:spLocks noGrp="1"/>
          </p:cNvSpPr>
          <p:nvPr>
            <p:ph type="body" sz="quarter" idx="13"/>
          </p:nvPr>
        </p:nvSpPr>
        <p:spPr>
          <a:xfrm>
            <a:off x="0" y="140565"/>
            <a:ext cx="4724400" cy="6090411"/>
          </a:xfrm>
          <a:solidFill>
            <a:srgbClr val="003767"/>
          </a:solidFill>
        </p:spPr>
        <p:txBody>
          <a:bodyPr>
            <a:normAutofit/>
          </a:bodyPr>
          <a:lstStyle/>
          <a:p>
            <a:pPr marL="0" marR="0" algn="ctr">
              <a:spcBef>
                <a:spcPts val="0"/>
              </a:spcBef>
              <a:spcAft>
                <a:spcPts val="0"/>
              </a:spcAft>
            </a:pPr>
            <a:r>
              <a:rPr lang="en-US" sz="3200" dirty="0">
                <a:effectLst/>
                <a:latin typeface="+mn-lt"/>
                <a:ea typeface="Calibri" panose="020F0502020204030204" pitchFamily="34" charset="0"/>
                <a:cs typeface="Arial" panose="020B0604020202020204" pitchFamily="34" charset="0"/>
              </a:rPr>
              <a:t> </a:t>
            </a:r>
          </a:p>
          <a:p>
            <a:pPr marL="0" marR="0" algn="ctr">
              <a:spcBef>
                <a:spcPts val="0"/>
              </a:spcBef>
              <a:spcAft>
                <a:spcPts val="0"/>
              </a:spcAft>
            </a:pPr>
            <a:endParaRPr lang="en-US" sz="3200" dirty="0">
              <a:effectLst/>
              <a:latin typeface="+mn-lt"/>
              <a:ea typeface="Calibri" panose="020F0502020204030204" pitchFamily="34" charset="0"/>
              <a:cs typeface="Arial" panose="020B0604020202020204" pitchFamily="34" charset="0"/>
            </a:endParaRPr>
          </a:p>
          <a:p>
            <a:pPr marL="0" marR="0" algn="ctr">
              <a:spcBef>
                <a:spcPts val="0"/>
              </a:spcBef>
              <a:spcAft>
                <a:spcPts val="0"/>
              </a:spcAft>
            </a:pPr>
            <a:r>
              <a:rPr lang="en-US" sz="2800" b="1" dirty="0">
                <a:effectLst/>
                <a:latin typeface="+mn-lt"/>
                <a:ea typeface="Calibri" panose="020F0502020204030204" pitchFamily="34" charset="0"/>
                <a:cs typeface="Arial" panose="020B0604020202020204" pitchFamily="34" charset="0"/>
              </a:rPr>
              <a:t>2021 Annual Conference </a:t>
            </a:r>
            <a:endParaRPr lang="en-US" sz="2800" dirty="0">
              <a:effectLst/>
              <a:latin typeface="+mn-lt"/>
              <a:ea typeface="Calibri" panose="020F0502020204030204" pitchFamily="34" charset="0"/>
              <a:cs typeface="Arial" panose="020B0604020202020204" pitchFamily="34" charset="0"/>
            </a:endParaRPr>
          </a:p>
          <a:p>
            <a:pPr marL="0" marR="0" algn="ctr">
              <a:spcBef>
                <a:spcPts val="0"/>
              </a:spcBef>
              <a:spcAft>
                <a:spcPts val="0"/>
              </a:spcAft>
            </a:pPr>
            <a:endParaRPr lang="en-US" sz="3200" dirty="0">
              <a:effectLst/>
              <a:latin typeface="+mn-lt"/>
              <a:ea typeface="Calibri" panose="020F0502020204030204" pitchFamily="34" charset="0"/>
              <a:cs typeface="Arial" panose="020B0604020202020204" pitchFamily="34" charset="0"/>
            </a:endParaRPr>
          </a:p>
          <a:p>
            <a:pPr marL="0" marR="0" algn="ctr">
              <a:spcBef>
                <a:spcPts val="0"/>
              </a:spcBef>
              <a:spcAft>
                <a:spcPts val="0"/>
              </a:spcAft>
            </a:pPr>
            <a:r>
              <a:rPr lang="en-US" sz="3200" dirty="0">
                <a:effectLst/>
                <a:latin typeface="+mn-lt"/>
                <a:ea typeface="Calibri" panose="020F0502020204030204" pitchFamily="34" charset="0"/>
                <a:cs typeface="Arial" panose="020B0604020202020204" pitchFamily="34" charset="0"/>
              </a:rPr>
              <a:t> </a:t>
            </a:r>
          </a:p>
          <a:p>
            <a:pPr marL="0" marR="0" algn="ctr">
              <a:spcBef>
                <a:spcPts val="0"/>
              </a:spcBef>
              <a:spcAft>
                <a:spcPts val="0"/>
              </a:spcAft>
            </a:pPr>
            <a:endParaRPr lang="en-US" sz="3200" dirty="0">
              <a:effectLst/>
              <a:latin typeface="+mn-lt"/>
              <a:ea typeface="Calibri" panose="020F0502020204030204" pitchFamily="34" charset="0"/>
              <a:cs typeface="Arial" panose="020B0604020202020204" pitchFamily="34" charset="0"/>
            </a:endParaRPr>
          </a:p>
          <a:p>
            <a:pPr marL="0" marR="0" algn="ctr">
              <a:spcBef>
                <a:spcPts val="0"/>
              </a:spcBef>
              <a:spcAft>
                <a:spcPts val="0"/>
              </a:spcAft>
            </a:pPr>
            <a:r>
              <a:rPr lang="en-US" sz="3200" dirty="0">
                <a:effectLst/>
                <a:latin typeface="+mn-lt"/>
                <a:ea typeface="Calibri" panose="020F0502020204030204" pitchFamily="34" charset="0"/>
                <a:cs typeface="Arial" panose="020B0604020202020204" pitchFamily="34" charset="0"/>
              </a:rPr>
              <a:t>Learn How ApprenticeshipNC </a:t>
            </a:r>
          </a:p>
          <a:p>
            <a:pPr marL="0" marR="0" algn="ctr">
              <a:spcBef>
                <a:spcPts val="0"/>
              </a:spcBef>
              <a:spcAft>
                <a:spcPts val="0"/>
              </a:spcAft>
            </a:pPr>
            <a:r>
              <a:rPr lang="en-US" sz="3200" dirty="0">
                <a:effectLst/>
                <a:latin typeface="+mn-lt"/>
                <a:ea typeface="Calibri" panose="020F0502020204030204" pitchFamily="34" charset="0"/>
                <a:cs typeface="Arial" panose="020B0604020202020204" pitchFamily="34" charset="0"/>
              </a:rPr>
              <a:t>Can Help You Build Your Workforce</a:t>
            </a:r>
          </a:p>
          <a:p>
            <a:endParaRPr lang="en-US" sz="3600" dirty="0">
              <a:latin typeface="+mn-lt"/>
            </a:endParaRPr>
          </a:p>
        </p:txBody>
      </p:sp>
      <p:graphicFrame>
        <p:nvGraphicFramePr>
          <p:cNvPr id="10" name="Table 9">
            <a:extLst>
              <a:ext uri="{FF2B5EF4-FFF2-40B4-BE49-F238E27FC236}">
                <a16:creationId xmlns:a16="http://schemas.microsoft.com/office/drawing/2014/main" id="{2E9B25A3-9BA1-4208-B8C6-BDE8156C460F}"/>
              </a:ext>
            </a:extLst>
          </p:cNvPr>
          <p:cNvGraphicFramePr>
            <a:graphicFrameLocks noGrp="1"/>
          </p:cNvGraphicFramePr>
          <p:nvPr/>
        </p:nvGraphicFramePr>
        <p:xfrm>
          <a:off x="4991172" y="1249680"/>
          <a:ext cx="6987468" cy="5122125"/>
        </p:xfrm>
        <a:graphic>
          <a:graphicData uri="http://schemas.openxmlformats.org/drawingml/2006/table">
            <a:tbl>
              <a:tblPr firstRow="1" firstCol="1" lastRow="1" lastCol="1" bandRow="1" bandCol="1">
                <a:tableStyleId>{5C22544A-7EE6-4342-B048-85BDC9FD1C3A}</a:tableStyleId>
              </a:tblPr>
              <a:tblGrid>
                <a:gridCol w="1328720">
                  <a:extLst>
                    <a:ext uri="{9D8B030D-6E8A-4147-A177-3AD203B41FA5}">
                      <a16:colId xmlns:a16="http://schemas.microsoft.com/office/drawing/2014/main" val="3693988751"/>
                    </a:ext>
                  </a:extLst>
                </a:gridCol>
                <a:gridCol w="5658748">
                  <a:extLst>
                    <a:ext uri="{9D8B030D-6E8A-4147-A177-3AD203B41FA5}">
                      <a16:colId xmlns:a16="http://schemas.microsoft.com/office/drawing/2014/main" val="545130411"/>
                    </a:ext>
                  </a:extLst>
                </a:gridCol>
              </a:tblGrid>
              <a:tr h="334475">
                <a:tc>
                  <a:txBody>
                    <a:bodyPr/>
                    <a:lstStyle/>
                    <a:p>
                      <a:pPr marL="36830" marR="0" algn="ctr">
                        <a:lnSpc>
                          <a:spcPct val="107000"/>
                        </a:lnSpc>
                        <a:spcBef>
                          <a:spcPts val="140"/>
                        </a:spcBef>
                        <a:spcAft>
                          <a:spcPts val="0"/>
                        </a:spcAft>
                      </a:pPr>
                      <a:r>
                        <a:rPr lang="en-US" sz="1600" dirty="0">
                          <a:effectLst/>
                        </a:rPr>
                        <a:t>TIME</a:t>
                      </a:r>
                      <a:endParaRPr lang="en-US" sz="16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b">
                    <a:lnB w="38100" cap="flat" cmpd="sng" algn="ctr">
                      <a:solidFill>
                        <a:schemeClr val="bg1"/>
                      </a:solidFill>
                      <a:prstDash val="solid"/>
                      <a:round/>
                      <a:headEnd type="none" w="med" len="med"/>
                      <a:tailEnd type="none" w="med" len="med"/>
                    </a:lnB>
                  </a:tcPr>
                </a:tc>
                <a:tc>
                  <a:txBody>
                    <a:bodyPr/>
                    <a:lstStyle/>
                    <a:p>
                      <a:pPr marL="36830" marR="0" algn="ctr">
                        <a:lnSpc>
                          <a:spcPct val="107000"/>
                        </a:lnSpc>
                        <a:spcBef>
                          <a:spcPts val="140"/>
                        </a:spcBef>
                        <a:spcAft>
                          <a:spcPts val="0"/>
                        </a:spcAft>
                      </a:pPr>
                      <a:r>
                        <a:rPr lang="en-US" sz="1600" dirty="0">
                          <a:effectLst/>
                        </a:rPr>
                        <a:t>EVENT</a:t>
                      </a:r>
                      <a:endParaRPr lang="en-US" sz="16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b">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24970641"/>
                  </a:ext>
                </a:extLst>
              </a:tr>
              <a:tr h="478765">
                <a:tc>
                  <a:txBody>
                    <a:bodyPr/>
                    <a:lstStyle/>
                    <a:p>
                      <a:pPr marL="57150" marR="0" algn="ctr">
                        <a:lnSpc>
                          <a:spcPct val="107000"/>
                        </a:lnSpc>
                        <a:spcBef>
                          <a:spcPts val="100"/>
                        </a:spcBef>
                        <a:spcAft>
                          <a:spcPts val="0"/>
                        </a:spcAft>
                      </a:pPr>
                      <a:r>
                        <a:rPr lang="en-US" sz="1600" b="0" dirty="0">
                          <a:solidFill>
                            <a:schemeClr val="tx1"/>
                          </a:solidFill>
                          <a:effectLst/>
                        </a:rPr>
                        <a:t>  8:25am</a:t>
                      </a:r>
                      <a:endParaRPr lang="en-US" sz="16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w="12700" cmpd="sng">
                      <a:noFill/>
                    </a:lnL>
                    <a:lnR w="12700" cmpd="sng">
                      <a:noFill/>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AE6C2"/>
                    </a:solidFill>
                  </a:tcPr>
                </a:tc>
                <a:tc>
                  <a:txBody>
                    <a:bodyPr/>
                    <a:lstStyle/>
                    <a:p>
                      <a:pPr marL="36195" marR="0">
                        <a:lnSpc>
                          <a:spcPct val="107000"/>
                        </a:lnSpc>
                        <a:spcBef>
                          <a:spcPts val="100"/>
                        </a:spcBef>
                        <a:spcAft>
                          <a:spcPts val="0"/>
                        </a:spcAft>
                      </a:pPr>
                      <a:r>
                        <a:rPr lang="en-US" sz="1600" dirty="0">
                          <a:solidFill>
                            <a:schemeClr val="tx1"/>
                          </a:solidFill>
                          <a:effectLst/>
                        </a:rPr>
                        <a:t>Conference Opens</a:t>
                      </a:r>
                      <a:endParaRPr lang="en-US" sz="16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AE6C2"/>
                    </a:solidFill>
                  </a:tcPr>
                </a:tc>
                <a:extLst>
                  <a:ext uri="{0D108BD9-81ED-4DB2-BD59-A6C34878D82A}">
                    <a16:rowId xmlns:a16="http://schemas.microsoft.com/office/drawing/2014/main" val="2653576411"/>
                  </a:ext>
                </a:extLst>
              </a:tr>
              <a:tr h="478765">
                <a:tc>
                  <a:txBody>
                    <a:bodyPr/>
                    <a:lstStyle/>
                    <a:p>
                      <a:pPr marL="57150" marR="0" algn="ctr">
                        <a:lnSpc>
                          <a:spcPct val="107000"/>
                        </a:lnSpc>
                        <a:spcBef>
                          <a:spcPts val="100"/>
                        </a:spcBef>
                        <a:spcAft>
                          <a:spcPts val="0"/>
                        </a:spcAft>
                      </a:pPr>
                      <a:r>
                        <a:rPr lang="en-US" sz="1600" b="0" dirty="0">
                          <a:solidFill>
                            <a:schemeClr val="tx1"/>
                          </a:solidFill>
                          <a:effectLst/>
                        </a:rPr>
                        <a:t>  8:30am</a:t>
                      </a:r>
                      <a:endParaRPr lang="en-US" sz="16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R w="12700" cmpd="sng">
                      <a:noFill/>
                    </a:lnR>
                    <a:lnT w="12700" cmpd="sng">
                      <a:noFill/>
                    </a:lnT>
                    <a:lnB w="12700" cmpd="sng">
                      <a:noFill/>
                    </a:lnB>
                    <a:lnTlToBr w="12700" cmpd="sng">
                      <a:noFill/>
                      <a:prstDash val="solid"/>
                    </a:lnTlToBr>
                    <a:lnBlToTr w="12700" cmpd="sng">
                      <a:noFill/>
                      <a:prstDash val="solid"/>
                    </a:lnBlToTr>
                    <a:solidFill>
                      <a:srgbClr val="FAE6C2"/>
                    </a:solidFill>
                  </a:tcPr>
                </a:tc>
                <a:tc>
                  <a:txBody>
                    <a:bodyPr/>
                    <a:lstStyle/>
                    <a:p>
                      <a:pPr marL="36195" marR="0">
                        <a:lnSpc>
                          <a:spcPct val="107000"/>
                        </a:lnSpc>
                        <a:spcBef>
                          <a:spcPts val="100"/>
                        </a:spcBef>
                        <a:spcAft>
                          <a:spcPts val="0"/>
                        </a:spcAft>
                      </a:pPr>
                      <a:r>
                        <a:rPr lang="en-US" sz="1600" dirty="0">
                          <a:solidFill>
                            <a:schemeClr val="tx1"/>
                          </a:solidFill>
                          <a:effectLst/>
                        </a:rPr>
                        <a:t>Welcome from NCCCS President Thomas A. Stith III</a:t>
                      </a:r>
                      <a:endParaRPr lang="en-US" sz="16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E6C2"/>
                    </a:solidFill>
                  </a:tcPr>
                </a:tc>
                <a:extLst>
                  <a:ext uri="{0D108BD9-81ED-4DB2-BD59-A6C34878D82A}">
                    <a16:rowId xmlns:a16="http://schemas.microsoft.com/office/drawing/2014/main" val="1395566045"/>
                  </a:ext>
                </a:extLst>
              </a:tr>
              <a:tr h="478765">
                <a:tc>
                  <a:txBody>
                    <a:bodyPr/>
                    <a:lstStyle/>
                    <a:p>
                      <a:pPr marL="57150" marR="0" algn="ctr">
                        <a:lnSpc>
                          <a:spcPct val="107000"/>
                        </a:lnSpc>
                        <a:spcBef>
                          <a:spcPts val="100"/>
                        </a:spcBef>
                        <a:spcAft>
                          <a:spcPts val="0"/>
                        </a:spcAft>
                      </a:pPr>
                      <a:r>
                        <a:rPr lang="en-US" sz="1600" b="0" dirty="0">
                          <a:solidFill>
                            <a:schemeClr val="tx1"/>
                          </a:solidFill>
                          <a:effectLst/>
                        </a:rPr>
                        <a:t>  8:35am</a:t>
                      </a:r>
                      <a:endParaRPr lang="en-US" sz="16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R w="12700" cmpd="sng">
                      <a:noFill/>
                    </a:lnR>
                    <a:lnT w="12700" cmpd="sng">
                      <a:noFill/>
                    </a:lnT>
                    <a:lnB w="12700" cmpd="sng">
                      <a:noFill/>
                    </a:lnB>
                    <a:lnTlToBr w="12700" cmpd="sng">
                      <a:noFill/>
                      <a:prstDash val="solid"/>
                    </a:lnTlToBr>
                    <a:lnBlToTr w="12700" cmpd="sng">
                      <a:noFill/>
                      <a:prstDash val="solid"/>
                    </a:lnBlToTr>
                    <a:solidFill>
                      <a:srgbClr val="FAE6C2"/>
                    </a:solidFill>
                  </a:tcPr>
                </a:tc>
                <a:tc>
                  <a:txBody>
                    <a:bodyPr/>
                    <a:lstStyle/>
                    <a:p>
                      <a:pPr marL="36195" marR="0">
                        <a:lnSpc>
                          <a:spcPct val="107000"/>
                        </a:lnSpc>
                        <a:spcBef>
                          <a:spcPts val="100"/>
                        </a:spcBef>
                        <a:spcAft>
                          <a:spcPts val="0"/>
                        </a:spcAft>
                      </a:pPr>
                      <a:r>
                        <a:rPr lang="en-US" sz="1600" dirty="0">
                          <a:solidFill>
                            <a:schemeClr val="tx1"/>
                          </a:solidFill>
                          <a:effectLst/>
                        </a:rPr>
                        <a:t>Opening Speaker: John Ladd, Peyton Holland</a:t>
                      </a:r>
                      <a:endParaRPr lang="en-US" sz="16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E6C2"/>
                    </a:solidFill>
                  </a:tcPr>
                </a:tc>
                <a:extLst>
                  <a:ext uri="{0D108BD9-81ED-4DB2-BD59-A6C34878D82A}">
                    <a16:rowId xmlns:a16="http://schemas.microsoft.com/office/drawing/2014/main" val="521267991"/>
                  </a:ext>
                </a:extLst>
              </a:tr>
              <a:tr h="478765">
                <a:tc>
                  <a:txBody>
                    <a:bodyPr/>
                    <a:lstStyle/>
                    <a:p>
                      <a:pPr marL="57150" marR="0" algn="ctr">
                        <a:lnSpc>
                          <a:spcPct val="107000"/>
                        </a:lnSpc>
                        <a:spcBef>
                          <a:spcPts val="100"/>
                        </a:spcBef>
                        <a:spcAft>
                          <a:spcPts val="0"/>
                        </a:spcAft>
                      </a:pPr>
                      <a:r>
                        <a:rPr lang="en-US" sz="1600" b="0" dirty="0">
                          <a:solidFill>
                            <a:schemeClr val="tx1"/>
                          </a:solidFill>
                          <a:effectLst/>
                        </a:rPr>
                        <a:t>  9:20am</a:t>
                      </a:r>
                      <a:endParaRPr lang="en-US" sz="16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R w="12700" cmpd="sng">
                      <a:noFill/>
                    </a:lnR>
                    <a:lnT w="12700" cmpd="sng">
                      <a:noFill/>
                    </a:lnT>
                    <a:lnB w="12700" cmpd="sng">
                      <a:noFill/>
                    </a:lnB>
                    <a:lnTlToBr w="12700" cmpd="sng">
                      <a:noFill/>
                      <a:prstDash val="solid"/>
                    </a:lnTlToBr>
                    <a:lnBlToTr w="12700" cmpd="sng">
                      <a:noFill/>
                      <a:prstDash val="solid"/>
                    </a:lnBlToTr>
                    <a:solidFill>
                      <a:srgbClr val="FAE6C2"/>
                    </a:solidFill>
                  </a:tcPr>
                </a:tc>
                <a:tc>
                  <a:txBody>
                    <a:bodyPr/>
                    <a:lstStyle/>
                    <a:p>
                      <a:pPr marL="36195" marR="0">
                        <a:lnSpc>
                          <a:spcPct val="107000"/>
                        </a:lnSpc>
                        <a:spcBef>
                          <a:spcPts val="100"/>
                        </a:spcBef>
                        <a:spcAft>
                          <a:spcPts val="0"/>
                        </a:spcAft>
                      </a:pPr>
                      <a:r>
                        <a:rPr lang="en-US" sz="1600" dirty="0">
                          <a:solidFill>
                            <a:schemeClr val="tx1"/>
                          </a:solidFill>
                          <a:effectLst/>
                        </a:rPr>
                        <a:t>Outstanding Registered Apprentice recognition</a:t>
                      </a:r>
                      <a:endParaRPr lang="en-US" sz="16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E6C2"/>
                    </a:solidFill>
                  </a:tcPr>
                </a:tc>
                <a:extLst>
                  <a:ext uri="{0D108BD9-81ED-4DB2-BD59-A6C34878D82A}">
                    <a16:rowId xmlns:a16="http://schemas.microsoft.com/office/drawing/2014/main" val="803937040"/>
                  </a:ext>
                </a:extLst>
              </a:tr>
              <a:tr h="478765">
                <a:tc>
                  <a:txBody>
                    <a:bodyPr/>
                    <a:lstStyle/>
                    <a:p>
                      <a:pPr marL="57150" marR="0" algn="ctr">
                        <a:lnSpc>
                          <a:spcPct val="107000"/>
                        </a:lnSpc>
                        <a:spcBef>
                          <a:spcPts val="100"/>
                        </a:spcBef>
                        <a:spcAft>
                          <a:spcPts val="0"/>
                        </a:spcAft>
                      </a:pPr>
                      <a:r>
                        <a:rPr lang="en-US" sz="1600" b="0" dirty="0">
                          <a:solidFill>
                            <a:schemeClr val="tx1"/>
                          </a:solidFill>
                          <a:effectLst/>
                        </a:rPr>
                        <a:t>  9:25am</a:t>
                      </a:r>
                      <a:endParaRPr lang="en-US" sz="16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R w="12700" cmpd="sng">
                      <a:noFill/>
                    </a:lnR>
                    <a:lnT w="12700" cmpd="sng">
                      <a:noFill/>
                    </a:lnT>
                    <a:lnB w="12700" cmpd="sng">
                      <a:noFill/>
                    </a:lnB>
                    <a:lnTlToBr w="12700" cmpd="sng">
                      <a:noFill/>
                      <a:prstDash val="solid"/>
                    </a:lnTlToBr>
                    <a:lnBlToTr w="12700" cmpd="sng">
                      <a:noFill/>
                      <a:prstDash val="solid"/>
                    </a:lnBlToTr>
                    <a:solidFill>
                      <a:srgbClr val="FAE6C2"/>
                    </a:solidFill>
                  </a:tcPr>
                </a:tc>
                <a:tc>
                  <a:txBody>
                    <a:bodyPr/>
                    <a:lstStyle/>
                    <a:p>
                      <a:pPr marL="36195" marR="0">
                        <a:lnSpc>
                          <a:spcPct val="107000"/>
                        </a:lnSpc>
                        <a:spcBef>
                          <a:spcPts val="100"/>
                        </a:spcBef>
                        <a:spcAft>
                          <a:spcPts val="0"/>
                        </a:spcAft>
                      </a:pPr>
                      <a:r>
                        <a:rPr lang="en-US" sz="1600" dirty="0">
                          <a:solidFill>
                            <a:schemeClr val="tx1"/>
                          </a:solidFill>
                          <a:effectLst/>
                        </a:rPr>
                        <a:t>Demystifying Apprenticeship</a:t>
                      </a:r>
                      <a:endParaRPr lang="en-US" sz="16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E6C2"/>
                    </a:solidFill>
                  </a:tcPr>
                </a:tc>
                <a:extLst>
                  <a:ext uri="{0D108BD9-81ED-4DB2-BD59-A6C34878D82A}">
                    <a16:rowId xmlns:a16="http://schemas.microsoft.com/office/drawing/2014/main" val="176554685"/>
                  </a:ext>
                </a:extLst>
              </a:tr>
              <a:tr h="478765">
                <a:tc>
                  <a:txBody>
                    <a:bodyPr/>
                    <a:lstStyle/>
                    <a:p>
                      <a:pPr marL="57150" marR="0" algn="ctr">
                        <a:lnSpc>
                          <a:spcPct val="107000"/>
                        </a:lnSpc>
                        <a:spcBef>
                          <a:spcPts val="100"/>
                        </a:spcBef>
                        <a:spcAft>
                          <a:spcPts val="0"/>
                        </a:spcAft>
                      </a:pPr>
                      <a:r>
                        <a:rPr lang="en-US" sz="1600" b="0" dirty="0">
                          <a:solidFill>
                            <a:schemeClr val="tx1"/>
                          </a:solidFill>
                          <a:effectLst/>
                        </a:rPr>
                        <a:t>10:25am</a:t>
                      </a:r>
                      <a:endParaRPr lang="en-US" sz="16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R w="12700" cmpd="sng">
                      <a:noFill/>
                    </a:lnR>
                    <a:lnT w="12700" cmpd="sng">
                      <a:noFill/>
                    </a:lnT>
                    <a:lnB w="12700" cmpd="sng">
                      <a:noFill/>
                    </a:lnB>
                    <a:lnTlToBr w="12700" cmpd="sng">
                      <a:noFill/>
                      <a:prstDash val="solid"/>
                    </a:lnTlToBr>
                    <a:lnBlToTr w="12700" cmpd="sng">
                      <a:noFill/>
                      <a:prstDash val="solid"/>
                    </a:lnBlToTr>
                    <a:solidFill>
                      <a:srgbClr val="FAE6C2"/>
                    </a:solidFill>
                  </a:tcPr>
                </a:tc>
                <a:tc>
                  <a:txBody>
                    <a:bodyPr/>
                    <a:lstStyle/>
                    <a:p>
                      <a:pPr marL="36195" marR="0">
                        <a:lnSpc>
                          <a:spcPct val="107000"/>
                        </a:lnSpc>
                        <a:spcBef>
                          <a:spcPts val="100"/>
                        </a:spcBef>
                        <a:spcAft>
                          <a:spcPts val="0"/>
                        </a:spcAft>
                      </a:pPr>
                      <a:r>
                        <a:rPr lang="en-US" sz="1600" dirty="0">
                          <a:solidFill>
                            <a:schemeClr val="tx1"/>
                          </a:solidFill>
                          <a:effectLst/>
                        </a:rPr>
                        <a:t>Special Recognition</a:t>
                      </a:r>
                      <a:endParaRPr lang="en-US" sz="16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E6C2"/>
                    </a:solidFill>
                  </a:tcPr>
                </a:tc>
                <a:extLst>
                  <a:ext uri="{0D108BD9-81ED-4DB2-BD59-A6C34878D82A}">
                    <a16:rowId xmlns:a16="http://schemas.microsoft.com/office/drawing/2014/main" val="1439317463"/>
                  </a:ext>
                </a:extLst>
              </a:tr>
              <a:tr h="478765">
                <a:tc>
                  <a:txBody>
                    <a:bodyPr/>
                    <a:lstStyle/>
                    <a:p>
                      <a:pPr marL="57150" marR="0" algn="ctr">
                        <a:lnSpc>
                          <a:spcPct val="107000"/>
                        </a:lnSpc>
                        <a:spcBef>
                          <a:spcPts val="100"/>
                        </a:spcBef>
                        <a:spcAft>
                          <a:spcPts val="0"/>
                        </a:spcAft>
                      </a:pPr>
                      <a:r>
                        <a:rPr lang="en-US" sz="1600" b="0" dirty="0">
                          <a:solidFill>
                            <a:schemeClr val="tx1"/>
                          </a:solidFill>
                          <a:effectLst/>
                        </a:rPr>
                        <a:t>10:30am</a:t>
                      </a:r>
                      <a:endParaRPr lang="en-US" sz="16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R w="12700" cmpd="sng">
                      <a:noFill/>
                    </a:lnR>
                    <a:lnT w="12700" cmpd="sng">
                      <a:noFill/>
                    </a:lnT>
                    <a:lnB w="12700" cmpd="sng">
                      <a:noFill/>
                    </a:lnB>
                    <a:lnTlToBr w="12700" cmpd="sng">
                      <a:noFill/>
                      <a:prstDash val="solid"/>
                    </a:lnTlToBr>
                    <a:lnBlToTr w="12700" cmpd="sng">
                      <a:noFill/>
                      <a:prstDash val="solid"/>
                    </a:lnBlToTr>
                    <a:solidFill>
                      <a:srgbClr val="FAE6C2"/>
                    </a:solidFill>
                  </a:tcPr>
                </a:tc>
                <a:tc>
                  <a:txBody>
                    <a:bodyPr/>
                    <a:lstStyle/>
                    <a:p>
                      <a:pPr marL="36195" marR="0">
                        <a:lnSpc>
                          <a:spcPct val="107000"/>
                        </a:lnSpc>
                        <a:spcBef>
                          <a:spcPts val="100"/>
                        </a:spcBef>
                        <a:spcAft>
                          <a:spcPts val="0"/>
                        </a:spcAft>
                      </a:pPr>
                      <a:r>
                        <a:rPr lang="en-US" sz="1600" dirty="0">
                          <a:solidFill>
                            <a:schemeClr val="tx1"/>
                          </a:solidFill>
                          <a:effectLst/>
                        </a:rPr>
                        <a:t>You have an Apprenticeship Program, Now What?</a:t>
                      </a:r>
                      <a:endParaRPr lang="en-US" sz="16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E6C2"/>
                    </a:solidFill>
                  </a:tcPr>
                </a:tc>
                <a:extLst>
                  <a:ext uri="{0D108BD9-81ED-4DB2-BD59-A6C34878D82A}">
                    <a16:rowId xmlns:a16="http://schemas.microsoft.com/office/drawing/2014/main" val="4235025109"/>
                  </a:ext>
                </a:extLst>
              </a:tr>
              <a:tr h="478765">
                <a:tc>
                  <a:txBody>
                    <a:bodyPr/>
                    <a:lstStyle/>
                    <a:p>
                      <a:pPr marL="57150" marR="0" algn="ctr">
                        <a:lnSpc>
                          <a:spcPct val="107000"/>
                        </a:lnSpc>
                        <a:spcBef>
                          <a:spcPts val="100"/>
                        </a:spcBef>
                        <a:spcAft>
                          <a:spcPts val="0"/>
                        </a:spcAft>
                      </a:pPr>
                      <a:r>
                        <a:rPr lang="en-US" sz="1600" b="0" dirty="0">
                          <a:solidFill>
                            <a:schemeClr val="tx1"/>
                          </a:solidFill>
                          <a:effectLst/>
                        </a:rPr>
                        <a:t>11:25am</a:t>
                      </a:r>
                      <a:endParaRPr lang="en-US" sz="16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R w="12700" cmpd="sng">
                      <a:noFill/>
                    </a:lnR>
                    <a:lnT w="12700" cmpd="sng">
                      <a:noFill/>
                    </a:lnT>
                    <a:lnB w="12700" cmpd="sng">
                      <a:noFill/>
                    </a:lnB>
                    <a:lnTlToBr w="12700" cmpd="sng">
                      <a:noFill/>
                      <a:prstDash val="solid"/>
                    </a:lnTlToBr>
                    <a:lnBlToTr w="12700" cmpd="sng">
                      <a:noFill/>
                      <a:prstDash val="solid"/>
                    </a:lnBlToTr>
                    <a:solidFill>
                      <a:srgbClr val="FAE6C2"/>
                    </a:solidFill>
                  </a:tcPr>
                </a:tc>
                <a:tc>
                  <a:txBody>
                    <a:bodyPr/>
                    <a:lstStyle/>
                    <a:p>
                      <a:pPr marL="36195" marR="0">
                        <a:lnSpc>
                          <a:spcPct val="107000"/>
                        </a:lnSpc>
                        <a:spcBef>
                          <a:spcPts val="100"/>
                        </a:spcBef>
                        <a:spcAft>
                          <a:spcPts val="0"/>
                        </a:spcAft>
                      </a:pPr>
                      <a:r>
                        <a:rPr lang="en-US" sz="1600" dirty="0">
                          <a:solidFill>
                            <a:schemeClr val="tx1"/>
                          </a:solidFill>
                          <a:effectLst/>
                        </a:rPr>
                        <a:t>Outstanding High School Apprentice recognition</a:t>
                      </a:r>
                      <a:endParaRPr lang="en-US" sz="16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E6C2"/>
                    </a:solidFill>
                  </a:tcPr>
                </a:tc>
                <a:extLst>
                  <a:ext uri="{0D108BD9-81ED-4DB2-BD59-A6C34878D82A}">
                    <a16:rowId xmlns:a16="http://schemas.microsoft.com/office/drawing/2014/main" val="777638360"/>
                  </a:ext>
                </a:extLst>
              </a:tr>
              <a:tr h="478765">
                <a:tc>
                  <a:txBody>
                    <a:bodyPr/>
                    <a:lstStyle/>
                    <a:p>
                      <a:pPr marL="57150" marR="0" algn="ctr">
                        <a:lnSpc>
                          <a:spcPct val="107000"/>
                        </a:lnSpc>
                        <a:spcBef>
                          <a:spcPts val="100"/>
                        </a:spcBef>
                        <a:spcAft>
                          <a:spcPts val="0"/>
                        </a:spcAft>
                      </a:pPr>
                      <a:r>
                        <a:rPr lang="en-US" sz="1600" b="0" dirty="0">
                          <a:solidFill>
                            <a:schemeClr val="tx1"/>
                          </a:solidFill>
                          <a:effectLst/>
                        </a:rPr>
                        <a:t>11:30am</a:t>
                      </a:r>
                      <a:endParaRPr lang="en-US" sz="16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R w="12700" cmpd="sng">
                      <a:noFill/>
                    </a:lnR>
                    <a:lnT w="12700" cmpd="sng">
                      <a:noFill/>
                    </a:lnT>
                    <a:lnB w="12700" cmpd="sng">
                      <a:noFill/>
                    </a:lnB>
                    <a:lnTlToBr w="12700" cmpd="sng">
                      <a:noFill/>
                      <a:prstDash val="solid"/>
                    </a:lnTlToBr>
                    <a:lnBlToTr w="12700" cmpd="sng">
                      <a:noFill/>
                      <a:prstDash val="solid"/>
                    </a:lnBlToTr>
                    <a:solidFill>
                      <a:srgbClr val="FAE6C2"/>
                    </a:solidFill>
                  </a:tcPr>
                </a:tc>
                <a:tc>
                  <a:txBody>
                    <a:bodyPr/>
                    <a:lstStyle/>
                    <a:p>
                      <a:pPr marL="36195" marR="0">
                        <a:lnSpc>
                          <a:spcPct val="107000"/>
                        </a:lnSpc>
                        <a:spcBef>
                          <a:spcPts val="100"/>
                        </a:spcBef>
                        <a:spcAft>
                          <a:spcPts val="0"/>
                        </a:spcAft>
                      </a:pPr>
                      <a:r>
                        <a:rPr lang="en-US" sz="1600" dirty="0">
                          <a:solidFill>
                            <a:schemeClr val="tx1"/>
                          </a:solidFill>
                          <a:effectLst/>
                        </a:rPr>
                        <a:t>Tailor Made: Using Apprenticeship to Get the Right Fit</a:t>
                      </a:r>
                      <a:endParaRPr lang="en-US" sz="16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E6C2"/>
                    </a:solidFill>
                  </a:tcPr>
                </a:tc>
                <a:extLst>
                  <a:ext uri="{0D108BD9-81ED-4DB2-BD59-A6C34878D82A}">
                    <a16:rowId xmlns:a16="http://schemas.microsoft.com/office/drawing/2014/main" val="1960957723"/>
                  </a:ext>
                </a:extLst>
              </a:tr>
              <a:tr h="478765">
                <a:tc>
                  <a:txBody>
                    <a:bodyPr/>
                    <a:lstStyle/>
                    <a:p>
                      <a:pPr marL="57150" marR="0" algn="ctr">
                        <a:lnSpc>
                          <a:spcPct val="107000"/>
                        </a:lnSpc>
                        <a:spcBef>
                          <a:spcPts val="100"/>
                        </a:spcBef>
                        <a:spcAft>
                          <a:spcPts val="0"/>
                        </a:spcAft>
                      </a:pPr>
                      <a:r>
                        <a:rPr lang="en-US" sz="1600" b="0" dirty="0">
                          <a:solidFill>
                            <a:schemeClr val="tx1"/>
                          </a:solidFill>
                          <a:effectLst/>
                        </a:rPr>
                        <a:t>12:25pm</a:t>
                      </a:r>
                      <a:endParaRPr lang="en-US" sz="16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E6C2"/>
                    </a:solidFill>
                  </a:tcPr>
                </a:tc>
                <a:tc>
                  <a:txBody>
                    <a:bodyPr/>
                    <a:lstStyle/>
                    <a:p>
                      <a:pPr marL="36195" marR="0">
                        <a:lnSpc>
                          <a:spcPct val="107000"/>
                        </a:lnSpc>
                        <a:spcBef>
                          <a:spcPts val="100"/>
                        </a:spcBef>
                        <a:spcAft>
                          <a:spcPts val="0"/>
                        </a:spcAft>
                      </a:pPr>
                      <a:r>
                        <a:rPr lang="en-US" sz="1600" dirty="0">
                          <a:solidFill>
                            <a:schemeClr val="tx1"/>
                          </a:solidFill>
                          <a:effectLst/>
                        </a:rPr>
                        <a:t>Day’s Conclusion and Question and Discussion</a:t>
                      </a:r>
                      <a:endParaRPr lang="en-US" sz="16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w="12700" cmpd="sng">
                      <a:noFill/>
                    </a:lnL>
                    <a:lnR w="381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E6C2"/>
                    </a:solidFill>
                  </a:tcPr>
                </a:tc>
                <a:extLst>
                  <a:ext uri="{0D108BD9-81ED-4DB2-BD59-A6C34878D82A}">
                    <a16:rowId xmlns:a16="http://schemas.microsoft.com/office/drawing/2014/main" val="3653919957"/>
                  </a:ext>
                </a:extLst>
              </a:tr>
            </a:tbl>
          </a:graphicData>
        </a:graphic>
      </p:graphicFrame>
      <p:pic>
        <p:nvPicPr>
          <p:cNvPr id="13" name="Picture 12">
            <a:extLst>
              <a:ext uri="{FF2B5EF4-FFF2-40B4-BE49-F238E27FC236}">
                <a16:creationId xmlns:a16="http://schemas.microsoft.com/office/drawing/2014/main" id="{293E1051-C8E4-4AAD-8045-908B6305321C}"/>
              </a:ext>
            </a:extLst>
          </p:cNvPr>
          <p:cNvPicPr/>
          <p:nvPr/>
        </p:nvPicPr>
        <p:blipFill rotWithShape="1">
          <a:blip r:embed="rId2" cstate="print">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l="17444" t="27141" r="7659" b="37001"/>
          <a:stretch/>
        </p:blipFill>
        <p:spPr bwMode="auto">
          <a:xfrm>
            <a:off x="548005" y="5638674"/>
            <a:ext cx="3604895" cy="9709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56337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EC88462D-971B-4F9C-A843-7FCB7EB5E37C}"/>
              </a:ext>
            </a:extLst>
          </p:cNvPr>
          <p:cNvSpPr>
            <a:spLocks noGrp="1"/>
          </p:cNvSpPr>
          <p:nvPr>
            <p:ph idx="1"/>
          </p:nvPr>
        </p:nvSpPr>
        <p:spPr>
          <a:xfrm>
            <a:off x="5658069" y="2237163"/>
            <a:ext cx="6295336" cy="4491144"/>
          </a:xfrm>
        </p:spPr>
        <p:txBody>
          <a:bodyPr vert="horz" lIns="91440" tIns="45720" rIns="91440" bIns="45720" rtlCol="0" anchor="t">
            <a:noAutofit/>
          </a:bodyPr>
          <a:lstStyle/>
          <a:p>
            <a:pPr marL="0" indent="0" algn="just">
              <a:buNone/>
            </a:pPr>
            <a:r>
              <a:rPr lang="en-US" sz="2200" dirty="0">
                <a:solidFill>
                  <a:schemeClr val="accent5">
                    <a:lumMod val="25000"/>
                  </a:schemeClr>
                </a:solidFill>
                <a:latin typeface="Calibri"/>
                <a:cs typeface="Calibri"/>
              </a:rPr>
              <a:t>John Varian Ladd became Administrator of the Office of Apprenticeship (OA) in January 2008.  As OA Administrator, John has responsibility for oversight of the National Registered Apprenticeship System. Prior to his appointment as Administrator, John served as the Deputy Administrator for the Office of National Response and the Director of Regional Management in the Office of Field Operations.  </a:t>
            </a:r>
          </a:p>
          <a:p>
            <a:pPr marL="0" indent="0" algn="just">
              <a:buNone/>
            </a:pPr>
            <a:r>
              <a:rPr lang="en-US" sz="2200" dirty="0">
                <a:solidFill>
                  <a:schemeClr val="accent5">
                    <a:lumMod val="25000"/>
                  </a:schemeClr>
                </a:solidFill>
                <a:latin typeface="Calibri"/>
                <a:cs typeface="Calibri"/>
              </a:rPr>
              <a:t>John has been in numerous leadership positions for major ETA initiatives including the Workforce Innovations in Regional Economic Development (WIRED), </a:t>
            </a:r>
            <a:r>
              <a:rPr lang="en-US" sz="2200" dirty="0">
                <a:latin typeface="Calibri"/>
                <a:cs typeface="Arial"/>
              </a:rPr>
              <a:t>Innovation University </a:t>
            </a:r>
            <a:r>
              <a:rPr lang="en-US" sz="2200" dirty="0" err="1">
                <a:solidFill>
                  <a:schemeClr val="accent5">
                    <a:lumMod val="25000"/>
                  </a:schemeClr>
                </a:solidFill>
                <a:latin typeface="Calibri"/>
                <a:cs typeface="Calibri"/>
              </a:rPr>
              <a:t>InnovatETA</a:t>
            </a:r>
            <a:r>
              <a:rPr lang="en-US" sz="2200" dirty="0">
                <a:solidFill>
                  <a:schemeClr val="accent5">
                    <a:lumMod val="25000"/>
                  </a:schemeClr>
                </a:solidFill>
                <a:latin typeface="Calibri"/>
                <a:cs typeface="Calibri"/>
              </a:rPr>
              <a:t>, and ETA’s Transformational Forums. </a:t>
            </a:r>
          </a:p>
        </p:txBody>
      </p:sp>
      <p:sp>
        <p:nvSpPr>
          <p:cNvPr id="7" name="Text Placeholder 14">
            <a:extLst>
              <a:ext uri="{FF2B5EF4-FFF2-40B4-BE49-F238E27FC236}">
                <a16:creationId xmlns:a16="http://schemas.microsoft.com/office/drawing/2014/main" id="{94713EA8-F911-4623-9C78-0F2A80E119A2}"/>
              </a:ext>
            </a:extLst>
          </p:cNvPr>
          <p:cNvSpPr txBox="1">
            <a:spLocks/>
          </p:cNvSpPr>
          <p:nvPr/>
        </p:nvSpPr>
        <p:spPr>
          <a:xfrm>
            <a:off x="1798836" y="2197810"/>
            <a:ext cx="3932237" cy="465748"/>
          </a:xfrm>
          <a:prstGeom prst="rect">
            <a:avLst/>
          </a:prstGeom>
        </p:spPr>
        <p:txBody>
          <a:bodyP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baseline="0">
                <a:solidFill>
                  <a:srgbClr val="003767"/>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rgbClr val="003767"/>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rgbClr val="003767"/>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003767"/>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003767"/>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800" dirty="0">
                <a:solidFill>
                  <a:schemeClr val="accent5">
                    <a:lumMod val="25000"/>
                  </a:schemeClr>
                </a:solidFill>
                <a:latin typeface="Calibri" panose="020F0502020204030204" pitchFamily="34" charset="0"/>
                <a:cs typeface="Calibri" panose="020F0502020204030204" pitchFamily="34" charset="0"/>
              </a:rPr>
              <a:t>John Varian Ladd</a:t>
            </a:r>
          </a:p>
        </p:txBody>
      </p:sp>
      <p:sp>
        <p:nvSpPr>
          <p:cNvPr id="8" name="Title 1">
            <a:extLst>
              <a:ext uri="{FF2B5EF4-FFF2-40B4-BE49-F238E27FC236}">
                <a16:creationId xmlns:a16="http://schemas.microsoft.com/office/drawing/2014/main" id="{EBB74D80-AC7F-4A59-84B5-FEE2CA0A7BBB}"/>
              </a:ext>
            </a:extLst>
          </p:cNvPr>
          <p:cNvSpPr txBox="1">
            <a:spLocks/>
          </p:cNvSpPr>
          <p:nvPr/>
        </p:nvSpPr>
        <p:spPr>
          <a:xfrm>
            <a:off x="1845588" y="5526839"/>
            <a:ext cx="3725343" cy="1254019"/>
          </a:xfrm>
          <a:prstGeom prst="rect">
            <a:avLst/>
          </a:prstGeom>
          <a:noFill/>
        </p:spPr>
        <p:txBody>
          <a:bodyPr vert="horz" lIns="91440" tIns="45720" rIns="91440" bIns="45720" rtlCol="0" anchor="ctr">
            <a:normAutofit/>
          </a:bodyPr>
          <a:lstStyle>
            <a:lvl1pPr algn="l" defTabSz="685800" rtl="0" eaLnBrk="1" latinLnBrk="0" hangingPunct="1">
              <a:lnSpc>
                <a:spcPct val="90000"/>
              </a:lnSpc>
              <a:spcBef>
                <a:spcPct val="0"/>
              </a:spcBef>
              <a:buNone/>
              <a:defRPr sz="3600" b="1" i="0" kern="1200" baseline="0">
                <a:ln w="0">
                  <a:noFill/>
                </a:ln>
                <a:solidFill>
                  <a:srgbClr val="003767"/>
                </a:solidFill>
                <a:latin typeface="Calibri" panose="020F0502020204030204" pitchFamily="34" charset="0"/>
                <a:ea typeface="+mj-ea"/>
                <a:cs typeface="+mj-cs"/>
              </a:defRPr>
            </a:lvl1pPr>
          </a:lstStyle>
          <a:p>
            <a:pPr algn="ctr"/>
            <a:r>
              <a:rPr lang="en-US" sz="2400" b="0" dirty="0">
                <a:solidFill>
                  <a:schemeClr val="accent5">
                    <a:lumMod val="25000"/>
                  </a:schemeClr>
                </a:solidFill>
              </a:rPr>
              <a:t>Administrator of the Office of Apprenticeship (OA)</a:t>
            </a:r>
          </a:p>
          <a:p>
            <a:pPr algn="ctr"/>
            <a:r>
              <a:rPr lang="en-US" sz="2400" b="0" dirty="0">
                <a:solidFill>
                  <a:schemeClr val="accent5">
                    <a:lumMod val="25000"/>
                  </a:schemeClr>
                </a:solidFill>
              </a:rPr>
              <a:t>U.S. Department of Labor</a:t>
            </a:r>
          </a:p>
        </p:txBody>
      </p:sp>
      <p:pic>
        <p:nvPicPr>
          <p:cNvPr id="2" name="Picture 1">
            <a:extLst>
              <a:ext uri="{FF2B5EF4-FFF2-40B4-BE49-F238E27FC236}">
                <a16:creationId xmlns:a16="http://schemas.microsoft.com/office/drawing/2014/main" id="{44AF677D-7AEA-4F07-AE2E-5DE939A3F9FA}"/>
              </a:ext>
            </a:extLst>
          </p:cNvPr>
          <p:cNvPicPr>
            <a:picLocks noChangeAspect="1"/>
          </p:cNvPicPr>
          <p:nvPr/>
        </p:nvPicPr>
        <p:blipFill>
          <a:blip r:embed="rId2"/>
          <a:stretch>
            <a:fillRect/>
          </a:stretch>
        </p:blipFill>
        <p:spPr>
          <a:xfrm>
            <a:off x="2702124" y="2663558"/>
            <a:ext cx="2125659" cy="2806855"/>
          </a:xfrm>
          <a:prstGeom prst="rect">
            <a:avLst/>
          </a:prstGeom>
        </p:spPr>
      </p:pic>
      <p:sp>
        <p:nvSpPr>
          <p:cNvPr id="4" name="TextBox 3">
            <a:extLst>
              <a:ext uri="{FF2B5EF4-FFF2-40B4-BE49-F238E27FC236}">
                <a16:creationId xmlns:a16="http://schemas.microsoft.com/office/drawing/2014/main" id="{FA05C11F-5760-4AAF-91CA-A16F404B6FD6}"/>
              </a:ext>
            </a:extLst>
          </p:cNvPr>
          <p:cNvSpPr txBox="1"/>
          <p:nvPr/>
        </p:nvSpPr>
        <p:spPr>
          <a:xfrm>
            <a:off x="1782420" y="361834"/>
            <a:ext cx="10411958" cy="923330"/>
          </a:xfrm>
          <a:prstGeom prst="rect">
            <a:avLst/>
          </a:prstGeom>
          <a:noFill/>
        </p:spPr>
        <p:txBody>
          <a:bodyPr wrap="square" lIns="91440" tIns="45720" rIns="91440" bIns="45720" rtlCol="0" anchor="t">
            <a:spAutoFit/>
          </a:bodyPr>
          <a:lstStyle/>
          <a:p>
            <a:pPr marL="7938" marR="0" algn="ctr">
              <a:spcBef>
                <a:spcPts val="0"/>
              </a:spcBef>
              <a:spcAft>
                <a:spcPts val="0"/>
              </a:spcAft>
            </a:pPr>
            <a:r>
              <a:rPr lang="en-US" sz="2700" b="1" dirty="0">
                <a:solidFill>
                  <a:schemeClr val="accent5">
                    <a:lumMod val="25000"/>
                  </a:schemeClr>
                </a:solidFill>
                <a:effectLst/>
                <a:latin typeface="Calibri"/>
                <a:ea typeface="Calibri" panose="020F0502020204030204" pitchFamily="34" charset="0"/>
                <a:cs typeface="Calibri"/>
              </a:rPr>
              <a:t>CONNECT AND BUILD YOUR WORKFORCE WITH APPRENTICESHIPNC!</a:t>
            </a:r>
          </a:p>
          <a:p>
            <a:pPr marL="7938" marR="0" algn="ctr">
              <a:spcBef>
                <a:spcPts val="0"/>
              </a:spcBef>
              <a:spcAft>
                <a:spcPts val="0"/>
              </a:spcAft>
            </a:pPr>
            <a:r>
              <a:rPr lang="en-US" sz="2700" dirty="0">
                <a:solidFill>
                  <a:schemeClr val="accent5">
                    <a:lumMod val="25000"/>
                  </a:schemeClr>
                </a:solidFill>
                <a:effectLst/>
                <a:latin typeface="Calibri"/>
                <a:ea typeface="Calibri" panose="020F0502020204030204" pitchFamily="34" charset="0"/>
                <a:cs typeface="Calibri"/>
              </a:rPr>
              <a:t>Opening Speaker</a:t>
            </a:r>
          </a:p>
        </p:txBody>
      </p:sp>
    </p:spTree>
    <p:extLst>
      <p:ext uri="{BB962C8B-B14F-4D97-AF65-F5344CB8AC3E}">
        <p14:creationId xmlns:p14="http://schemas.microsoft.com/office/powerpoint/2010/main" val="1396008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EC88462D-971B-4F9C-A843-7FCB7EB5E37C}"/>
              </a:ext>
            </a:extLst>
          </p:cNvPr>
          <p:cNvSpPr>
            <a:spLocks noGrp="1"/>
          </p:cNvSpPr>
          <p:nvPr>
            <p:ph idx="1"/>
          </p:nvPr>
        </p:nvSpPr>
        <p:spPr>
          <a:xfrm>
            <a:off x="5590904" y="2245922"/>
            <a:ext cx="6432572" cy="4613764"/>
          </a:xfrm>
        </p:spPr>
        <p:txBody>
          <a:bodyPr vert="horz" lIns="91440" tIns="45720" rIns="91440" bIns="45720" rtlCol="0" anchor="t">
            <a:normAutofit fontScale="77500" lnSpcReduction="20000"/>
          </a:bodyPr>
          <a:lstStyle/>
          <a:p>
            <a:pPr marL="0" indent="0" algn="just">
              <a:buNone/>
            </a:pPr>
            <a:r>
              <a:rPr lang="en-US" dirty="0">
                <a:solidFill>
                  <a:schemeClr val="accent5">
                    <a:lumMod val="25000"/>
                  </a:schemeClr>
                </a:solidFill>
                <a:latin typeface="Calibri"/>
                <a:cs typeface="Calibri"/>
              </a:rPr>
              <a:t>Peyton Holland is Executive Director of the National Technical Honor Society, a non-profit dedicated to celebrating and empowering students in all areas of career and technical education. Prior to that, he served as the Executive Director of SkillsUSA North Carolina, a non-profit that leads efforts to prepare students for the workforce through the development of personal, workplace and technical skills. Peyton grew up in rural North Carolina, learning the value of hard work and skill early in life. </a:t>
            </a:r>
          </a:p>
          <a:p>
            <a:pPr marL="0" indent="0" algn="just">
              <a:buNone/>
            </a:pPr>
            <a:endParaRPr lang="en-US" dirty="0">
              <a:solidFill>
                <a:schemeClr val="accent5">
                  <a:lumMod val="25000"/>
                </a:schemeClr>
              </a:solidFill>
              <a:latin typeface="Calibri"/>
              <a:cs typeface="Calibri"/>
            </a:endParaRPr>
          </a:p>
          <a:p>
            <a:pPr marL="0" indent="0" algn="just">
              <a:buNone/>
            </a:pPr>
            <a:r>
              <a:rPr lang="en-US" dirty="0">
                <a:solidFill>
                  <a:schemeClr val="accent5">
                    <a:lumMod val="25000"/>
                  </a:schemeClr>
                </a:solidFill>
                <a:latin typeface="Calibri"/>
                <a:cs typeface="Calibri"/>
              </a:rPr>
              <a:t>From the lessons he learned on the farm and at the family sawmill, to the experiences Peyton gained traveling internationally and acquiring a Master’s in Business Administration and Global Innovation Management. He brings a unique perspective to the conversation of education, workforce development and economic growth.</a:t>
            </a:r>
            <a:endParaRPr lang="en-US" dirty="0">
              <a:solidFill>
                <a:schemeClr val="accent5">
                  <a:lumMod val="25000"/>
                </a:schemeClr>
              </a:solidFill>
              <a:latin typeface="Arial"/>
              <a:cs typeface="Arial"/>
            </a:endParaRPr>
          </a:p>
        </p:txBody>
      </p:sp>
      <p:sp>
        <p:nvSpPr>
          <p:cNvPr id="7" name="Text Placeholder 14">
            <a:extLst>
              <a:ext uri="{FF2B5EF4-FFF2-40B4-BE49-F238E27FC236}">
                <a16:creationId xmlns:a16="http://schemas.microsoft.com/office/drawing/2014/main" id="{94713EA8-F911-4623-9C78-0F2A80E119A2}"/>
              </a:ext>
            </a:extLst>
          </p:cNvPr>
          <p:cNvSpPr txBox="1">
            <a:spLocks/>
          </p:cNvSpPr>
          <p:nvPr/>
        </p:nvSpPr>
        <p:spPr>
          <a:xfrm>
            <a:off x="1798836" y="2197810"/>
            <a:ext cx="3932237" cy="465748"/>
          </a:xfrm>
          <a:prstGeom prst="rect">
            <a:avLst/>
          </a:prstGeom>
        </p:spPr>
        <p:txBody>
          <a:bodyP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baseline="0">
                <a:solidFill>
                  <a:srgbClr val="003767"/>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rgbClr val="003767"/>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rgbClr val="003767"/>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003767"/>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003767"/>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800" dirty="0">
                <a:solidFill>
                  <a:schemeClr val="accent5">
                    <a:lumMod val="25000"/>
                  </a:schemeClr>
                </a:solidFill>
                <a:latin typeface="Calibri" panose="020F0502020204030204" pitchFamily="34" charset="0"/>
                <a:cs typeface="Calibri" panose="020F0502020204030204" pitchFamily="34" charset="0"/>
              </a:rPr>
              <a:t>Peyton Holland</a:t>
            </a:r>
          </a:p>
        </p:txBody>
      </p:sp>
      <p:sp>
        <p:nvSpPr>
          <p:cNvPr id="8" name="Title 1">
            <a:extLst>
              <a:ext uri="{FF2B5EF4-FFF2-40B4-BE49-F238E27FC236}">
                <a16:creationId xmlns:a16="http://schemas.microsoft.com/office/drawing/2014/main" id="{EBB74D80-AC7F-4A59-84B5-FEE2CA0A7BBB}"/>
              </a:ext>
            </a:extLst>
          </p:cNvPr>
          <p:cNvSpPr txBox="1">
            <a:spLocks/>
          </p:cNvSpPr>
          <p:nvPr/>
        </p:nvSpPr>
        <p:spPr>
          <a:xfrm>
            <a:off x="1796946" y="5417320"/>
            <a:ext cx="3929990" cy="1035509"/>
          </a:xfrm>
          <a:prstGeom prst="rect">
            <a:avLst/>
          </a:prstGeom>
          <a:noFill/>
        </p:spPr>
        <p:txBody>
          <a:bodyPr vert="horz" lIns="91440" tIns="45720" rIns="91440" bIns="45720" rtlCol="0" anchor="ctr">
            <a:noAutofit/>
          </a:bodyPr>
          <a:lstStyle>
            <a:lvl1pPr algn="l" defTabSz="685800" rtl="0" eaLnBrk="1" latinLnBrk="0" hangingPunct="1">
              <a:lnSpc>
                <a:spcPct val="90000"/>
              </a:lnSpc>
              <a:spcBef>
                <a:spcPct val="0"/>
              </a:spcBef>
              <a:buNone/>
              <a:defRPr sz="3600" b="1" i="0" kern="1200" baseline="0">
                <a:ln w="0">
                  <a:noFill/>
                </a:ln>
                <a:solidFill>
                  <a:srgbClr val="003767"/>
                </a:solidFill>
                <a:latin typeface="Calibri" panose="020F0502020204030204" pitchFamily="34" charset="0"/>
                <a:ea typeface="+mj-ea"/>
                <a:cs typeface="+mj-cs"/>
              </a:defRPr>
            </a:lvl1pPr>
          </a:lstStyle>
          <a:p>
            <a:pPr algn="ctr"/>
            <a:r>
              <a:rPr lang="en-US" sz="2400" b="0" dirty="0">
                <a:solidFill>
                  <a:schemeClr val="accent5">
                    <a:lumMod val="25000"/>
                  </a:schemeClr>
                </a:solidFill>
              </a:rPr>
              <a:t>Executive Director</a:t>
            </a:r>
          </a:p>
          <a:p>
            <a:pPr algn="ctr"/>
            <a:r>
              <a:rPr lang="en-US" sz="2400" b="0" dirty="0">
                <a:solidFill>
                  <a:schemeClr val="accent5">
                    <a:lumMod val="25000"/>
                  </a:schemeClr>
                </a:solidFill>
              </a:rPr>
              <a:t>National Technical Honor Society</a:t>
            </a:r>
          </a:p>
        </p:txBody>
      </p:sp>
      <p:sp>
        <p:nvSpPr>
          <p:cNvPr id="10" name="TextBox 9">
            <a:extLst>
              <a:ext uri="{FF2B5EF4-FFF2-40B4-BE49-F238E27FC236}">
                <a16:creationId xmlns:a16="http://schemas.microsoft.com/office/drawing/2014/main" id="{CA149639-B7F3-4AF0-AAFD-44CB773F0EC4}"/>
              </a:ext>
            </a:extLst>
          </p:cNvPr>
          <p:cNvSpPr txBox="1"/>
          <p:nvPr/>
        </p:nvSpPr>
        <p:spPr>
          <a:xfrm>
            <a:off x="1782420" y="361834"/>
            <a:ext cx="10411958" cy="923330"/>
          </a:xfrm>
          <a:prstGeom prst="rect">
            <a:avLst/>
          </a:prstGeom>
          <a:noFill/>
        </p:spPr>
        <p:txBody>
          <a:bodyPr wrap="square" lIns="91440" tIns="45720" rIns="91440" bIns="45720" rtlCol="0" anchor="t">
            <a:spAutoFit/>
          </a:bodyPr>
          <a:lstStyle/>
          <a:p>
            <a:pPr marL="7938" marR="0" algn="ctr">
              <a:spcBef>
                <a:spcPts val="0"/>
              </a:spcBef>
              <a:spcAft>
                <a:spcPts val="0"/>
              </a:spcAft>
            </a:pPr>
            <a:r>
              <a:rPr lang="en-US" sz="2700" b="1" dirty="0">
                <a:solidFill>
                  <a:schemeClr val="accent5">
                    <a:lumMod val="25000"/>
                  </a:schemeClr>
                </a:solidFill>
                <a:effectLst/>
                <a:latin typeface="Calibri"/>
                <a:ea typeface="Calibri" panose="020F0502020204030204" pitchFamily="34" charset="0"/>
                <a:cs typeface="Calibri"/>
              </a:rPr>
              <a:t>CONNECT AND BUILD YOUR WORKFORCE WITH APPRENTICESHIPNC!</a:t>
            </a:r>
          </a:p>
          <a:p>
            <a:pPr marL="7938" marR="0" algn="ctr">
              <a:spcBef>
                <a:spcPts val="0"/>
              </a:spcBef>
              <a:spcAft>
                <a:spcPts val="0"/>
              </a:spcAft>
            </a:pPr>
            <a:r>
              <a:rPr lang="en-US" sz="2700" dirty="0">
                <a:solidFill>
                  <a:schemeClr val="accent5">
                    <a:lumMod val="25000"/>
                  </a:schemeClr>
                </a:solidFill>
                <a:effectLst/>
                <a:latin typeface="Calibri"/>
                <a:ea typeface="Calibri" panose="020F0502020204030204" pitchFamily="34" charset="0"/>
                <a:cs typeface="Calibri"/>
              </a:rPr>
              <a:t>Opening Speaker</a:t>
            </a:r>
          </a:p>
        </p:txBody>
      </p:sp>
      <p:pic>
        <p:nvPicPr>
          <p:cNvPr id="2" name="Picture 1">
            <a:extLst>
              <a:ext uri="{FF2B5EF4-FFF2-40B4-BE49-F238E27FC236}">
                <a16:creationId xmlns:a16="http://schemas.microsoft.com/office/drawing/2014/main" id="{67442072-0339-4B90-913D-09BE6C4397A3}"/>
              </a:ext>
            </a:extLst>
          </p:cNvPr>
          <p:cNvPicPr>
            <a:picLocks noChangeAspect="1"/>
          </p:cNvPicPr>
          <p:nvPr/>
        </p:nvPicPr>
        <p:blipFill>
          <a:blip r:embed="rId2"/>
          <a:stretch>
            <a:fillRect/>
          </a:stretch>
        </p:blipFill>
        <p:spPr>
          <a:xfrm>
            <a:off x="2794312" y="2663558"/>
            <a:ext cx="1926543" cy="2748847"/>
          </a:xfrm>
          <a:prstGeom prst="rect">
            <a:avLst/>
          </a:prstGeom>
        </p:spPr>
      </p:pic>
    </p:spTree>
    <p:extLst>
      <p:ext uri="{BB962C8B-B14F-4D97-AF65-F5344CB8AC3E}">
        <p14:creationId xmlns:p14="http://schemas.microsoft.com/office/powerpoint/2010/main" val="4068802646"/>
      </p:ext>
    </p:extLst>
  </p:cSld>
  <p:clrMapOvr>
    <a:masterClrMapping/>
  </p:clrMapOvr>
</p:sld>
</file>

<file path=ppt/theme/theme1.xml><?xml version="1.0" encoding="utf-8"?>
<a:theme xmlns:a="http://schemas.openxmlformats.org/drawingml/2006/main" name="Office Theme">
  <a:themeElements>
    <a:clrScheme name="ApprenticeshipNC 2020">
      <a:dk1>
        <a:sysClr val="windowText" lastClr="000000"/>
      </a:dk1>
      <a:lt1>
        <a:sysClr val="window" lastClr="FFFFFF"/>
      </a:lt1>
      <a:dk2>
        <a:srgbClr val="093254"/>
      </a:dk2>
      <a:lt2>
        <a:srgbClr val="E7E6E6"/>
      </a:lt2>
      <a:accent1>
        <a:srgbClr val="ECAA1F"/>
      </a:accent1>
      <a:accent2>
        <a:srgbClr val="FAE6C2"/>
      </a:accent2>
      <a:accent3>
        <a:srgbClr val="C79328"/>
      </a:accent3>
      <a:accent4>
        <a:srgbClr val="AEB1C1"/>
      </a:accent4>
      <a:accent5>
        <a:srgbClr val="BADCF8"/>
      </a:accent5>
      <a:accent6>
        <a:srgbClr val="AEB1C1"/>
      </a:accent6>
      <a:hlink>
        <a:srgbClr val="082F50"/>
      </a:hlink>
      <a:folHlink>
        <a:srgbClr val="C79328"/>
      </a:folHlink>
    </a:clrScheme>
    <a:fontScheme name="ApprenticeshipNC 2020 Fonts">
      <a:majorFont>
        <a:latin typeface="Calibri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_WideScreen [Read-Only]" id="{56329BAB-0C24-4560-85D2-688087A96C7F}" vid="{43F89C3E-FB2A-4B6E-9491-BE9B6F193C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83040A0F93A7545AD72A02A0AFFEC61" ma:contentTypeVersion="12" ma:contentTypeDescription="Create a new document." ma:contentTypeScope="" ma:versionID="d007ffbd5cbb937a329f48fa9dcf6db2">
  <xsd:schema xmlns:xsd="http://www.w3.org/2001/XMLSchema" xmlns:xs="http://www.w3.org/2001/XMLSchema" xmlns:p="http://schemas.microsoft.com/office/2006/metadata/properties" xmlns:ns2="c52c4c74-8e53-4fe1-a895-ca8b0a79dba4" xmlns:ns3="74710c4f-01c6-4e57-863c-a6d8e27f0093" targetNamespace="http://schemas.microsoft.com/office/2006/metadata/properties" ma:root="true" ma:fieldsID="a6ba3727719ca46ec45bfb279b9f527e" ns2:_="" ns3:_="">
    <xsd:import namespace="c52c4c74-8e53-4fe1-a895-ca8b0a79dba4"/>
    <xsd:import namespace="74710c4f-01c6-4e57-863c-a6d8e27f009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2c4c74-8e53-4fe1-a895-ca8b0a79db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710c4f-01c6-4e57-863c-a6d8e27f009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162B6E-7635-4C6E-8254-1C0A6A0EE997}">
  <ds:schemaRefs>
    <ds:schemaRef ds:uri="http://purl.org/dc/term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74710c4f-01c6-4e57-863c-a6d8e27f0093"/>
    <ds:schemaRef ds:uri="c52c4c74-8e53-4fe1-a895-ca8b0a79dba4"/>
    <ds:schemaRef ds:uri="http://www.w3.org/XML/1998/namespace"/>
    <ds:schemaRef ds:uri="http://purl.org/dc/dcmitype/"/>
  </ds:schemaRefs>
</ds:datastoreItem>
</file>

<file path=customXml/itemProps2.xml><?xml version="1.0" encoding="utf-8"?>
<ds:datastoreItem xmlns:ds="http://schemas.openxmlformats.org/officeDocument/2006/customXml" ds:itemID="{78B1AE63-3F39-462F-879F-46011FE237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2c4c74-8e53-4fe1-a895-ca8b0a79dba4"/>
    <ds:schemaRef ds:uri="74710c4f-01c6-4e57-863c-a6d8e27f00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807F9B-EF0C-473C-888A-36F92550F4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2642</Words>
  <Application>Microsoft Macintosh PowerPoint</Application>
  <PresentationFormat>Widescreen</PresentationFormat>
  <Paragraphs>335</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Arial Rounded MT Bold</vt:lpstr>
      <vt:lpstr>Calibri</vt:lpstr>
      <vt:lpstr>Calibri Bold</vt:lpstr>
      <vt:lpstr>Calibri Light</vt:lpstr>
      <vt:lpstr>LilyUPC</vt:lpstr>
      <vt:lpstr>Sylfaen</vt:lpstr>
      <vt:lpstr>Tw Cen MT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Day 1 Agenda</vt:lpstr>
      <vt:lpstr>PowerPoint Presentation</vt:lpstr>
      <vt:lpstr>PowerPoint Presentation</vt:lpstr>
      <vt:lpstr>PowerPoint Presentation</vt:lpstr>
      <vt:lpstr>PowerPoint Presentation</vt:lpstr>
      <vt:lpstr>Outstanding Registered Apprentice</vt:lpstr>
      <vt:lpstr>PowerPoint Presentation</vt:lpstr>
      <vt:lpstr>PowerPoint Presentation</vt:lpstr>
      <vt:lpstr>PowerPoint Presentation</vt:lpstr>
      <vt:lpstr>PowerPoint Presentation</vt:lpstr>
      <vt:lpstr>PowerPoint Presentation</vt:lpstr>
      <vt:lpstr>PowerPoint Presentation</vt:lpstr>
      <vt:lpstr>Demystifying Apprenticeship</vt:lpstr>
      <vt:lpstr>Demystifying Apprenticeship</vt:lpstr>
      <vt:lpstr>PowerPoint Presentation</vt:lpstr>
      <vt:lpstr>Five Minute Break</vt:lpstr>
      <vt:lpstr>PowerPoint Presentation</vt:lpstr>
      <vt:lpstr>PowerPoint Presentation</vt:lpstr>
      <vt:lpstr>PowerPoint Presentation</vt:lpstr>
      <vt:lpstr>Special Recognition</vt:lpstr>
      <vt:lpstr>PowerPoint Presentation</vt:lpstr>
      <vt:lpstr>PowerPoint Presentation</vt:lpstr>
      <vt:lpstr>PowerPoint Presentation</vt:lpstr>
      <vt:lpstr>PowerPoint Presentation</vt:lpstr>
      <vt:lpstr>Poll</vt:lpstr>
      <vt:lpstr>Five Minute Break</vt:lpstr>
      <vt:lpstr>PowerPoint Presentation</vt:lpstr>
      <vt:lpstr>PowerPoint Presentation</vt:lpstr>
      <vt:lpstr>PowerPoint Presentation</vt:lpstr>
      <vt:lpstr>Outstanding High School Apprentice</vt:lpstr>
      <vt:lpstr>PowerPoint Presentation</vt:lpstr>
      <vt:lpstr>PowerPoint Presentation</vt:lpstr>
      <vt:lpstr>Tailor Made: Using Apprenticeship to Get the Right Fit</vt:lpstr>
      <vt:lpstr>Tailor Made: Using Apprenticeship to Get the Right Fit</vt:lpstr>
      <vt:lpstr>Tailor Made: Using Apprenticeship to Get the Right Fit</vt:lpstr>
      <vt:lpstr>PowerPoint Presentation</vt:lpstr>
      <vt:lpstr>PowerPoint Presentation</vt:lpstr>
      <vt:lpstr>Tailor Made: Using Apprenticeship to Get the Right Fit</vt:lpstr>
      <vt:lpstr>PowerPoint Presentation</vt:lpstr>
      <vt:lpstr>Tailor Made: Using Apprenticeship to Get the Right Fit</vt:lpstr>
      <vt:lpstr>PowerPoint Presentation</vt:lpstr>
      <vt:lpstr>Tailor Made: Using Apprenticeship to Get the Right Fit</vt:lpstr>
      <vt:lpstr>Tailor Made: Using Apprenticeship to Get the Right Fit</vt:lpstr>
      <vt:lpstr>PowerPoint Presentation</vt:lpstr>
      <vt:lpstr>Poll</vt:lpstr>
      <vt:lpstr>PowerPoint Presentation</vt:lpstr>
      <vt:lpstr>Day 2 Agenda</vt:lpstr>
      <vt:lpstr>Thank You Sponsors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
  <cp:lastModifiedBy/>
  <cp:revision>3</cp:revision>
  <cp:lastPrinted>2021-04-23T12:38:39Z</cp:lastPrinted>
  <dcterms:created xsi:type="dcterms:W3CDTF">2018-07-17T20:09:28Z</dcterms:created>
  <dcterms:modified xsi:type="dcterms:W3CDTF">2021-04-26T23:33:12Z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0x010100F83040A0F93A7545AD72A02A0AFFEC61</vt:lpwstr>
  </property>
</Properties>
</file>